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tags/tag2.xml" ContentType="application/vnd.openxmlformats-officedocument.presentationml.tags+xml"/>
  <Override PartName="/ppt/notesSlides/notesSlide2.xml" ContentType="application/vnd.openxmlformats-officedocument.presentationml.notesSlide+xml"/>
  <Override PartName="/ppt/tags/tag3.xml" ContentType="application/vnd.openxmlformats-officedocument.presentationml.tags+xml"/>
  <Override PartName="/ppt/notesSlides/notesSlide3.xml" ContentType="application/vnd.openxmlformats-officedocument.presentationml.notesSlide+xml"/>
  <Override PartName="/ppt/tags/tag4.xml" ContentType="application/vnd.openxmlformats-officedocument.presentationml.tags+xml"/>
  <Override PartName="/ppt/notesSlides/notesSlide4.xml" ContentType="application/vnd.openxmlformats-officedocument.presentationml.notesSlide+xml"/>
  <Override PartName="/ppt/tags/tag5.xml" ContentType="application/vnd.openxmlformats-officedocument.presentationml.tags+xml"/>
  <Override PartName="/ppt/notesSlides/notesSlide5.xml" ContentType="application/vnd.openxmlformats-officedocument.presentationml.notesSlide+xml"/>
  <Override PartName="/ppt/tags/tag6.xml" ContentType="application/vnd.openxmlformats-officedocument.presentationml.tags+xml"/>
  <Override PartName="/ppt/notesSlides/notesSlide6.xml" ContentType="application/vnd.openxmlformats-officedocument.presentationml.notesSlide+xml"/>
  <Override PartName="/ppt/tags/tag7.xml" ContentType="application/vnd.openxmlformats-officedocument.presentationml.tags+xml"/>
  <Override PartName="/ppt/notesSlides/notesSlide7.xml" ContentType="application/vnd.openxmlformats-officedocument.presentationml.notesSlide+xml"/>
  <Override PartName="/ppt/tags/tag8.xml" ContentType="application/vnd.openxmlformats-officedocument.presentationml.tags+xml"/>
  <Override PartName="/ppt/notesSlides/notesSlide8.xml" ContentType="application/vnd.openxmlformats-officedocument.presentationml.notesSlide+xml"/>
  <Override PartName="/ppt/tags/tag9.xml" ContentType="application/vnd.openxmlformats-officedocument.presentationml.tags+xml"/>
  <Override PartName="/ppt/notesSlides/notesSlide9.xml" ContentType="application/vnd.openxmlformats-officedocument.presentationml.notesSlide+xml"/>
  <Override PartName="/ppt/tags/tag10.xml" ContentType="application/vnd.openxmlformats-officedocument.presentationml.tags+xml"/>
  <Override PartName="/ppt/notesSlides/notesSlide10.xml" ContentType="application/vnd.openxmlformats-officedocument.presentationml.notesSlide+xml"/>
  <Override PartName="/ppt/tags/tag11.xml" ContentType="application/vnd.openxmlformats-officedocument.presentationml.tags+xml"/>
  <Override PartName="/ppt/notesSlides/notesSlide11.xml" ContentType="application/vnd.openxmlformats-officedocument.presentationml.notesSlide+xml"/>
  <Override PartName="/ppt/tags/tag12.xml" ContentType="application/vnd.openxmlformats-officedocument.presentationml.tags+xml"/>
  <Override PartName="/ppt/notesSlides/notesSlide12.xml" ContentType="application/vnd.openxmlformats-officedocument.presentationml.notesSlide+xml"/>
  <Override PartName="/ppt/tags/tag13.xml" ContentType="application/vnd.openxmlformats-officedocument.presentationml.tags+xml"/>
  <Override PartName="/ppt/notesSlides/notesSlide13.xml" ContentType="application/vnd.openxmlformats-officedocument.presentationml.notesSlide+xml"/>
  <Override PartName="/ppt/tags/tag14.xml" ContentType="application/vnd.openxmlformats-officedocument.presentationml.tags+xml"/>
  <Override PartName="/ppt/notesSlides/notesSlide14.xml" ContentType="application/vnd.openxmlformats-officedocument.presentationml.notesSlide+xml"/>
  <Override PartName="/ppt/tags/tag15.xml" ContentType="application/vnd.openxmlformats-officedocument.presentationml.tags+xml"/>
  <Override PartName="/ppt/notesSlides/notesSlide15.xml" ContentType="application/vnd.openxmlformats-officedocument.presentationml.notesSlide+xml"/>
  <Override PartName="/ppt/tags/tag16.xml" ContentType="application/vnd.openxmlformats-officedocument.presentationml.tags+xml"/>
  <Override PartName="/ppt/notesSlides/notesSlide16.xml" ContentType="application/vnd.openxmlformats-officedocument.presentationml.notesSlide+xml"/>
  <Override PartName="/ppt/tags/tag17.xml" ContentType="application/vnd.openxmlformats-officedocument.presentationml.tags+xml"/>
  <Override PartName="/ppt/notesSlides/notesSlide17.xml" ContentType="application/vnd.openxmlformats-officedocument.presentationml.notesSlide+xml"/>
  <Override PartName="/ppt/tags/tag18.xml" ContentType="application/vnd.openxmlformats-officedocument.presentationml.tags+xml"/>
  <Override PartName="/ppt/notesSlides/notesSlide18.xml" ContentType="application/vnd.openxmlformats-officedocument.presentationml.notesSlide+xml"/>
  <Override PartName="/ppt/tags/tag19.xml" ContentType="application/vnd.openxmlformats-officedocument.presentationml.tags+xml"/>
  <Override PartName="/ppt/notesSlides/notesSlide19.xml" ContentType="application/vnd.openxmlformats-officedocument.presentationml.notesSlide+xml"/>
  <Override PartName="/ppt/tags/tag20.xml" ContentType="application/vnd.openxmlformats-officedocument.presentationml.tags+xml"/>
  <Override PartName="/ppt/notesSlides/notesSlide20.xml" ContentType="application/vnd.openxmlformats-officedocument.presentationml.notesSlide+xml"/>
  <Override PartName="/ppt/tags/tag21.xml" ContentType="application/vnd.openxmlformats-officedocument.presentationml.tags+xml"/>
  <Override PartName="/ppt/notesSlides/notesSlide21.xml" ContentType="application/vnd.openxmlformats-officedocument.presentationml.notesSlide+xml"/>
  <Override PartName="/ppt/tags/tag22.xml" ContentType="application/vnd.openxmlformats-officedocument.presentationml.tags+xml"/>
  <Override PartName="/ppt/notesSlides/notesSlide22.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5"/>
  </p:notesMasterIdLst>
  <p:sldIdLst>
    <p:sldId id="315" r:id="rId2"/>
    <p:sldId id="428" r:id="rId3"/>
    <p:sldId id="475" r:id="rId4"/>
    <p:sldId id="476" r:id="rId5"/>
    <p:sldId id="477" r:id="rId6"/>
    <p:sldId id="478" r:id="rId7"/>
    <p:sldId id="479" r:id="rId8"/>
    <p:sldId id="472" r:id="rId9"/>
    <p:sldId id="471" r:id="rId10"/>
    <p:sldId id="481" r:id="rId11"/>
    <p:sldId id="482" r:id="rId12"/>
    <p:sldId id="469" r:id="rId13"/>
    <p:sldId id="467" r:id="rId14"/>
    <p:sldId id="468" r:id="rId15"/>
    <p:sldId id="470" r:id="rId16"/>
    <p:sldId id="473" r:id="rId17"/>
    <p:sldId id="474" r:id="rId18"/>
    <p:sldId id="483" r:id="rId19"/>
    <p:sldId id="485" r:id="rId20"/>
    <p:sldId id="486" r:id="rId21"/>
    <p:sldId id="487" r:id="rId22"/>
    <p:sldId id="488" r:id="rId23"/>
    <p:sldId id="465"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B0FEF91F-1E90-493F-958D-5DD030754175}">
          <p14:sldIdLst>
            <p14:sldId id="315"/>
            <p14:sldId id="428"/>
            <p14:sldId id="475"/>
            <p14:sldId id="476"/>
            <p14:sldId id="477"/>
            <p14:sldId id="478"/>
            <p14:sldId id="479"/>
            <p14:sldId id="472"/>
            <p14:sldId id="471"/>
            <p14:sldId id="481"/>
            <p14:sldId id="482"/>
            <p14:sldId id="469"/>
            <p14:sldId id="467"/>
            <p14:sldId id="468"/>
            <p14:sldId id="470"/>
            <p14:sldId id="473"/>
            <p14:sldId id="474"/>
            <p14:sldId id="483"/>
            <p14:sldId id="485"/>
            <p14:sldId id="486"/>
            <p14:sldId id="487"/>
            <p14:sldId id="488"/>
            <p14:sldId id="465"/>
          </p14:sldIdLst>
        </p14:section>
        <p14:section name="Store" id="{99F90279-42E7-411D-A27A-8C0A36389AB9}">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arthum, Bryan Michael" initials="PBM" lastIdx="3" clrIdx="0">
    <p:extLst>
      <p:ext uri="{19B8F6BF-5375-455C-9EA6-DF929625EA0E}">
        <p15:presenceInfo xmlns:p15="http://schemas.microsoft.com/office/powerpoint/2012/main" userId="S-1-5-21-2509641344-1052565914-3260824488-131797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050"/>
    <a:srgbClr val="007033"/>
    <a:srgbClr val="C00000"/>
    <a:srgbClr val="2E6187"/>
    <a:srgbClr val="DDDDDD"/>
    <a:srgbClr val="FF9900"/>
    <a:srgbClr val="E09878"/>
    <a:srgbClr val="03F314"/>
    <a:srgbClr val="00002E"/>
    <a:srgbClr val="3B190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956" autoAdjust="0"/>
    <p:restoredTop sz="84129" autoAdjust="0"/>
  </p:normalViewPr>
  <p:slideViewPr>
    <p:cSldViewPr snapToGrid="0">
      <p:cViewPr varScale="1">
        <p:scale>
          <a:sx n="96" d="100"/>
          <a:sy n="96" d="100"/>
        </p:scale>
        <p:origin x="2478" y="120"/>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commentAuthors" Target="commentAuthor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arthum, Bryan" userId="0944d42a-0297-47b7-847f-b5cd4d2f087f" providerId="ADAL" clId="{C57A413D-C13E-4558-969A-749745ED451B}"/>
    <pc:docChg chg="undo custSel addSld delSld modSld sldOrd modSection">
      <pc:chgData name="Parthum, Bryan" userId="0944d42a-0297-47b7-847f-b5cd4d2f087f" providerId="ADAL" clId="{C57A413D-C13E-4558-969A-749745ED451B}" dt="2022-09-26T00:14:16.841" v="9321" actId="1076"/>
      <pc:docMkLst>
        <pc:docMk/>
      </pc:docMkLst>
      <pc:sldChg chg="modSp mod">
        <pc:chgData name="Parthum, Bryan" userId="0944d42a-0297-47b7-847f-b5cd4d2f087f" providerId="ADAL" clId="{C57A413D-C13E-4558-969A-749745ED451B}" dt="2022-09-25T23:38:23.686" v="8269" actId="207"/>
        <pc:sldMkLst>
          <pc:docMk/>
          <pc:sldMk cId="3176014870" sldId="428"/>
        </pc:sldMkLst>
        <pc:spChg chg="mod">
          <ac:chgData name="Parthum, Bryan" userId="0944d42a-0297-47b7-847f-b5cd4d2f087f" providerId="ADAL" clId="{C57A413D-C13E-4558-969A-749745ED451B}" dt="2022-09-25T23:38:23.686" v="8269" actId="207"/>
          <ac:spMkLst>
            <pc:docMk/>
            <pc:sldMk cId="3176014870" sldId="428"/>
            <ac:spMk id="9" creationId="{9A8AE995-3761-4E8E-B676-D7F73B916651}"/>
          </ac:spMkLst>
        </pc:spChg>
        <pc:spChg chg="mod">
          <ac:chgData name="Parthum, Bryan" userId="0944d42a-0297-47b7-847f-b5cd4d2f087f" providerId="ADAL" clId="{C57A413D-C13E-4558-969A-749745ED451B}" dt="2022-09-25T17:35:35.959" v="47" actId="20577"/>
          <ac:spMkLst>
            <pc:docMk/>
            <pc:sldMk cId="3176014870" sldId="428"/>
            <ac:spMk id="11" creationId="{462E9AFE-FCE3-4594-A4DB-141C6B7644D4}"/>
          </ac:spMkLst>
        </pc:spChg>
      </pc:sldChg>
      <pc:sldChg chg="modSp mod">
        <pc:chgData name="Parthum, Bryan" userId="0944d42a-0297-47b7-847f-b5cd4d2f087f" providerId="ADAL" clId="{C57A413D-C13E-4558-969A-749745ED451B}" dt="2022-09-25T17:54:25.668" v="1824" actId="6549"/>
        <pc:sldMkLst>
          <pc:docMk/>
          <pc:sldMk cId="1473508937" sldId="465"/>
        </pc:sldMkLst>
        <pc:spChg chg="mod">
          <ac:chgData name="Parthum, Bryan" userId="0944d42a-0297-47b7-847f-b5cd4d2f087f" providerId="ADAL" clId="{C57A413D-C13E-4558-969A-749745ED451B}" dt="2022-09-25T17:54:25.668" v="1824" actId="6549"/>
          <ac:spMkLst>
            <pc:docMk/>
            <pc:sldMk cId="1473508937" sldId="465"/>
            <ac:spMk id="11" creationId="{1DF8D491-E9D6-4622-95D9-A31A202ACC5D}"/>
          </ac:spMkLst>
        </pc:spChg>
      </pc:sldChg>
      <pc:sldChg chg="addSp modSp add del mod ord">
        <pc:chgData name="Parthum, Bryan" userId="0944d42a-0297-47b7-847f-b5cd4d2f087f" providerId="ADAL" clId="{C57A413D-C13E-4558-969A-749745ED451B}" dt="2022-09-25T23:43:16.594" v="8442" actId="47"/>
        <pc:sldMkLst>
          <pc:docMk/>
          <pc:sldMk cId="156712856" sldId="466"/>
        </pc:sldMkLst>
        <pc:spChg chg="add mod">
          <ac:chgData name="Parthum, Bryan" userId="0944d42a-0297-47b7-847f-b5cd4d2f087f" providerId="ADAL" clId="{C57A413D-C13E-4558-969A-749745ED451B}" dt="2022-09-25T23:39:53.811" v="8280" actId="207"/>
          <ac:spMkLst>
            <pc:docMk/>
            <pc:sldMk cId="156712856" sldId="466"/>
            <ac:spMk id="4" creationId="{0D72F51C-BBCC-42C7-961A-83445FF09B7C}"/>
          </ac:spMkLst>
        </pc:spChg>
        <pc:spChg chg="mod">
          <ac:chgData name="Parthum, Bryan" userId="0944d42a-0297-47b7-847f-b5cd4d2f087f" providerId="ADAL" clId="{C57A413D-C13E-4558-969A-749745ED451B}" dt="2022-09-25T17:56:41.568" v="2048" actId="20577"/>
          <ac:spMkLst>
            <pc:docMk/>
            <pc:sldMk cId="156712856" sldId="466"/>
            <ac:spMk id="9" creationId="{9A8AE995-3761-4E8E-B676-D7F73B916651}"/>
          </ac:spMkLst>
        </pc:spChg>
        <pc:spChg chg="mod">
          <ac:chgData name="Parthum, Bryan" userId="0944d42a-0297-47b7-847f-b5cd4d2f087f" providerId="ADAL" clId="{C57A413D-C13E-4558-969A-749745ED451B}" dt="2022-09-25T19:03:34.751" v="4228" actId="20577"/>
          <ac:spMkLst>
            <pc:docMk/>
            <pc:sldMk cId="156712856" sldId="466"/>
            <ac:spMk id="11" creationId="{462E9AFE-FCE3-4594-A4DB-141C6B7644D4}"/>
          </ac:spMkLst>
        </pc:spChg>
      </pc:sldChg>
      <pc:sldChg chg="del">
        <pc:chgData name="Parthum, Bryan" userId="0944d42a-0297-47b7-847f-b5cd4d2f087f" providerId="ADAL" clId="{C57A413D-C13E-4558-969A-749745ED451B}" dt="2022-09-25T17:44:38.647" v="1611" actId="47"/>
        <pc:sldMkLst>
          <pc:docMk/>
          <pc:sldMk cId="2950025562" sldId="466"/>
        </pc:sldMkLst>
      </pc:sldChg>
      <pc:sldChg chg="del">
        <pc:chgData name="Parthum, Bryan" userId="0944d42a-0297-47b7-847f-b5cd4d2f087f" providerId="ADAL" clId="{C57A413D-C13E-4558-969A-749745ED451B}" dt="2022-09-25T17:44:38.647" v="1611" actId="47"/>
        <pc:sldMkLst>
          <pc:docMk/>
          <pc:sldMk cId="253135654" sldId="467"/>
        </pc:sldMkLst>
      </pc:sldChg>
      <pc:sldChg chg="addSp delSp modSp add mod">
        <pc:chgData name="Parthum, Bryan" userId="0944d42a-0297-47b7-847f-b5cd4d2f087f" providerId="ADAL" clId="{C57A413D-C13E-4558-969A-749745ED451B}" dt="2022-09-25T23:46:49.228" v="8685" actId="207"/>
        <pc:sldMkLst>
          <pc:docMk/>
          <pc:sldMk cId="2891302346" sldId="467"/>
        </pc:sldMkLst>
        <pc:spChg chg="add mod">
          <ac:chgData name="Parthum, Bryan" userId="0944d42a-0297-47b7-847f-b5cd4d2f087f" providerId="ADAL" clId="{C57A413D-C13E-4558-969A-749745ED451B}" dt="2022-09-25T18:13:59.438" v="2347" actId="1076"/>
          <ac:spMkLst>
            <pc:docMk/>
            <pc:sldMk cId="2891302346" sldId="467"/>
            <ac:spMk id="5" creationId="{564B1C68-7BA1-43E5-8310-3EEF193F88ED}"/>
          </ac:spMkLst>
        </pc:spChg>
        <pc:spChg chg="add del">
          <ac:chgData name="Parthum, Bryan" userId="0944d42a-0297-47b7-847f-b5cd4d2f087f" providerId="ADAL" clId="{C57A413D-C13E-4558-969A-749745ED451B}" dt="2022-09-25T18:13:20.737" v="2315" actId="22"/>
          <ac:spMkLst>
            <pc:docMk/>
            <pc:sldMk cId="2891302346" sldId="467"/>
            <ac:spMk id="8" creationId="{F765818C-E189-44F9-807F-8F958800221F}"/>
          </ac:spMkLst>
        </pc:spChg>
        <pc:spChg chg="mod">
          <ac:chgData name="Parthum, Bryan" userId="0944d42a-0297-47b7-847f-b5cd4d2f087f" providerId="ADAL" clId="{C57A413D-C13E-4558-969A-749745ED451B}" dt="2022-09-25T23:41:07.832" v="8349" actId="1076"/>
          <ac:spMkLst>
            <pc:docMk/>
            <pc:sldMk cId="2891302346" sldId="467"/>
            <ac:spMk id="9" creationId="{9A8AE995-3761-4E8E-B676-D7F73B916651}"/>
          </ac:spMkLst>
        </pc:spChg>
        <pc:spChg chg="add mod">
          <ac:chgData name="Parthum, Bryan" userId="0944d42a-0297-47b7-847f-b5cd4d2f087f" providerId="ADAL" clId="{C57A413D-C13E-4558-969A-749745ED451B}" dt="2022-09-25T18:26:21.538" v="2351" actId="14100"/>
          <ac:spMkLst>
            <pc:docMk/>
            <pc:sldMk cId="2891302346" sldId="467"/>
            <ac:spMk id="10" creationId="{E4A75807-49E8-47D7-9551-F1087186E417}"/>
          </ac:spMkLst>
        </pc:spChg>
        <pc:spChg chg="mod">
          <ac:chgData name="Parthum, Bryan" userId="0944d42a-0297-47b7-847f-b5cd4d2f087f" providerId="ADAL" clId="{C57A413D-C13E-4558-969A-749745ED451B}" dt="2022-09-25T23:46:49.228" v="8685" actId="207"/>
          <ac:spMkLst>
            <pc:docMk/>
            <pc:sldMk cId="2891302346" sldId="467"/>
            <ac:spMk id="11" creationId="{462E9AFE-FCE3-4594-A4DB-141C6B7644D4}"/>
          </ac:spMkLst>
        </pc:spChg>
        <pc:spChg chg="add mod">
          <ac:chgData name="Parthum, Bryan" userId="0944d42a-0297-47b7-847f-b5cd4d2f087f" providerId="ADAL" clId="{C57A413D-C13E-4558-969A-749745ED451B}" dt="2022-09-25T23:41:22.107" v="8375" actId="20577"/>
          <ac:spMkLst>
            <pc:docMk/>
            <pc:sldMk cId="2891302346" sldId="467"/>
            <ac:spMk id="12" creationId="{BEC42630-FD59-4695-88D5-E65ADB4F6F13}"/>
          </ac:spMkLst>
        </pc:spChg>
        <pc:picChg chg="add mod">
          <ac:chgData name="Parthum, Bryan" userId="0944d42a-0297-47b7-847f-b5cd4d2f087f" providerId="ADAL" clId="{C57A413D-C13E-4558-969A-749745ED451B}" dt="2022-09-25T23:40:42.206" v="8307" actId="1076"/>
          <ac:picMkLst>
            <pc:docMk/>
            <pc:sldMk cId="2891302346" sldId="467"/>
            <ac:picMk id="3" creationId="{89A2E3F6-2FC0-44EE-A313-C1E5F3E7C1FF}"/>
          </ac:picMkLst>
        </pc:picChg>
        <pc:picChg chg="add mod">
          <ac:chgData name="Parthum, Bryan" userId="0944d42a-0297-47b7-847f-b5cd4d2f087f" providerId="ADAL" clId="{C57A413D-C13E-4558-969A-749745ED451B}" dt="2022-09-25T23:41:03.638" v="8348" actId="1076"/>
          <ac:picMkLst>
            <pc:docMk/>
            <pc:sldMk cId="2891302346" sldId="467"/>
            <ac:picMk id="1026" creationId="{1FA9B033-6B6E-4687-A8D5-595CD7237DAD}"/>
          </ac:picMkLst>
        </pc:picChg>
      </pc:sldChg>
      <pc:sldChg chg="addSp delSp modSp add mod">
        <pc:chgData name="Parthum, Bryan" userId="0944d42a-0297-47b7-847f-b5cd4d2f087f" providerId="ADAL" clId="{C57A413D-C13E-4558-969A-749745ED451B}" dt="2022-09-25T22:43:40.858" v="5325" actId="20577"/>
        <pc:sldMkLst>
          <pc:docMk/>
          <pc:sldMk cId="129495266" sldId="468"/>
        </pc:sldMkLst>
        <pc:spChg chg="add del">
          <ac:chgData name="Parthum, Bryan" userId="0944d42a-0297-47b7-847f-b5cd4d2f087f" providerId="ADAL" clId="{C57A413D-C13E-4558-969A-749745ED451B}" dt="2022-09-25T17:59:46.988" v="2064" actId="22"/>
          <ac:spMkLst>
            <pc:docMk/>
            <pc:sldMk cId="129495266" sldId="468"/>
            <ac:spMk id="6" creationId="{7F624CAB-6E88-48D0-9A1B-A6410416733B}"/>
          </ac:spMkLst>
        </pc:spChg>
        <pc:spChg chg="add mod">
          <ac:chgData name="Parthum, Bryan" userId="0944d42a-0297-47b7-847f-b5cd4d2f087f" providerId="ADAL" clId="{C57A413D-C13E-4558-969A-749745ED451B}" dt="2022-09-25T22:43:40.858" v="5325" actId="20577"/>
          <ac:spMkLst>
            <pc:docMk/>
            <pc:sldMk cId="129495266" sldId="468"/>
            <ac:spMk id="8" creationId="{48EA0275-B4B1-4B79-AB09-14E746A16206}"/>
          </ac:spMkLst>
        </pc:spChg>
        <pc:spChg chg="mod">
          <ac:chgData name="Parthum, Bryan" userId="0944d42a-0297-47b7-847f-b5cd4d2f087f" providerId="ADAL" clId="{C57A413D-C13E-4558-969A-749745ED451B}" dt="2022-09-25T18:00:39.103" v="2143" actId="1076"/>
          <ac:spMkLst>
            <pc:docMk/>
            <pc:sldMk cId="129495266" sldId="468"/>
            <ac:spMk id="11" creationId="{462E9AFE-FCE3-4594-A4DB-141C6B7644D4}"/>
          </ac:spMkLst>
        </pc:spChg>
        <pc:picChg chg="del">
          <ac:chgData name="Parthum, Bryan" userId="0944d42a-0297-47b7-847f-b5cd4d2f087f" providerId="ADAL" clId="{C57A413D-C13E-4558-969A-749745ED451B}" dt="2022-09-25T17:59:44.283" v="2062" actId="478"/>
          <ac:picMkLst>
            <pc:docMk/>
            <pc:sldMk cId="129495266" sldId="468"/>
            <ac:picMk id="1026" creationId="{1FA9B033-6B6E-4687-A8D5-595CD7237DAD}"/>
          </ac:picMkLst>
        </pc:picChg>
      </pc:sldChg>
      <pc:sldChg chg="del">
        <pc:chgData name="Parthum, Bryan" userId="0944d42a-0297-47b7-847f-b5cd4d2f087f" providerId="ADAL" clId="{C57A413D-C13E-4558-969A-749745ED451B}" dt="2022-09-25T17:44:38.647" v="1611" actId="47"/>
        <pc:sldMkLst>
          <pc:docMk/>
          <pc:sldMk cId="2723313578" sldId="468"/>
        </pc:sldMkLst>
      </pc:sldChg>
      <pc:sldChg chg="addSp delSp modSp add mod ord">
        <pc:chgData name="Parthum, Bryan" userId="0944d42a-0297-47b7-847f-b5cd4d2f087f" providerId="ADAL" clId="{C57A413D-C13E-4558-969A-749745ED451B}" dt="2022-09-25T23:46:36.662" v="8684" actId="20577"/>
        <pc:sldMkLst>
          <pc:docMk/>
          <pc:sldMk cId="688420722" sldId="469"/>
        </pc:sldMkLst>
        <pc:spChg chg="add mod">
          <ac:chgData name="Parthum, Bryan" userId="0944d42a-0297-47b7-847f-b5cd4d2f087f" providerId="ADAL" clId="{C57A413D-C13E-4558-969A-749745ED451B}" dt="2022-09-25T23:46:36.662" v="8684" actId="20577"/>
          <ac:spMkLst>
            <pc:docMk/>
            <pc:sldMk cId="688420722" sldId="469"/>
            <ac:spMk id="5" creationId="{91D4200E-D854-40A5-9499-C3EBF2CAB7E4}"/>
          </ac:spMkLst>
        </pc:spChg>
        <pc:spChg chg="del mod">
          <ac:chgData name="Parthum, Bryan" userId="0944d42a-0297-47b7-847f-b5cd4d2f087f" providerId="ADAL" clId="{C57A413D-C13E-4558-969A-749745ED451B}" dt="2022-09-25T22:38:40.992" v="4770"/>
          <ac:spMkLst>
            <pc:docMk/>
            <pc:sldMk cId="688420722" sldId="469"/>
            <ac:spMk id="8" creationId="{48EA0275-B4B1-4B79-AB09-14E746A16206}"/>
          </ac:spMkLst>
        </pc:spChg>
        <pc:spChg chg="del mod">
          <ac:chgData name="Parthum, Bryan" userId="0944d42a-0297-47b7-847f-b5cd4d2f087f" providerId="ADAL" clId="{C57A413D-C13E-4558-969A-749745ED451B}" dt="2022-09-25T23:42:26.266" v="8432" actId="478"/>
          <ac:spMkLst>
            <pc:docMk/>
            <pc:sldMk cId="688420722" sldId="469"/>
            <ac:spMk id="9" creationId="{9A8AE995-3761-4E8E-B676-D7F73B916651}"/>
          </ac:spMkLst>
        </pc:spChg>
        <pc:spChg chg="mod">
          <ac:chgData name="Parthum, Bryan" userId="0944d42a-0297-47b7-847f-b5cd4d2f087f" providerId="ADAL" clId="{C57A413D-C13E-4558-969A-749745ED451B}" dt="2022-09-25T23:46:26.023" v="8683" actId="255"/>
          <ac:spMkLst>
            <pc:docMk/>
            <pc:sldMk cId="688420722" sldId="469"/>
            <ac:spMk id="11" creationId="{462E9AFE-FCE3-4594-A4DB-141C6B7644D4}"/>
          </ac:spMkLst>
        </pc:spChg>
      </pc:sldChg>
      <pc:sldChg chg="del">
        <pc:chgData name="Parthum, Bryan" userId="0944d42a-0297-47b7-847f-b5cd4d2f087f" providerId="ADAL" clId="{C57A413D-C13E-4558-969A-749745ED451B}" dt="2022-09-25T17:44:38.647" v="1611" actId="47"/>
        <pc:sldMkLst>
          <pc:docMk/>
          <pc:sldMk cId="2976339740" sldId="469"/>
        </pc:sldMkLst>
      </pc:sldChg>
      <pc:sldChg chg="modSp add mod">
        <pc:chgData name="Parthum, Bryan" userId="0944d42a-0297-47b7-847f-b5cd4d2f087f" providerId="ADAL" clId="{C57A413D-C13E-4558-969A-749745ED451B}" dt="2022-09-25T23:15:24.206" v="7623" actId="2711"/>
        <pc:sldMkLst>
          <pc:docMk/>
          <pc:sldMk cId="1000079594" sldId="470"/>
        </pc:sldMkLst>
        <pc:spChg chg="mod">
          <ac:chgData name="Parthum, Bryan" userId="0944d42a-0297-47b7-847f-b5cd4d2f087f" providerId="ADAL" clId="{C57A413D-C13E-4558-969A-749745ED451B}" dt="2022-09-25T23:15:24.206" v="7623" actId="2711"/>
          <ac:spMkLst>
            <pc:docMk/>
            <pc:sldMk cId="1000079594" sldId="470"/>
            <ac:spMk id="9" creationId="{9A8AE995-3761-4E8E-B676-D7F73B916651}"/>
          </ac:spMkLst>
        </pc:spChg>
        <pc:spChg chg="mod">
          <ac:chgData name="Parthum, Bryan" userId="0944d42a-0297-47b7-847f-b5cd4d2f087f" providerId="ADAL" clId="{C57A413D-C13E-4558-969A-749745ED451B}" dt="2022-09-25T22:39:25.186" v="4820" actId="20577"/>
          <ac:spMkLst>
            <pc:docMk/>
            <pc:sldMk cId="1000079594" sldId="470"/>
            <ac:spMk id="11" creationId="{462E9AFE-FCE3-4594-A4DB-141C6B7644D4}"/>
          </ac:spMkLst>
        </pc:spChg>
      </pc:sldChg>
      <pc:sldChg chg="del">
        <pc:chgData name="Parthum, Bryan" userId="0944d42a-0297-47b7-847f-b5cd4d2f087f" providerId="ADAL" clId="{C57A413D-C13E-4558-969A-749745ED451B}" dt="2022-09-25T17:44:38.647" v="1611" actId="47"/>
        <pc:sldMkLst>
          <pc:docMk/>
          <pc:sldMk cId="2288405781" sldId="470"/>
        </pc:sldMkLst>
      </pc:sldChg>
      <pc:sldChg chg="addSp delSp modSp add mod ord">
        <pc:chgData name="Parthum, Bryan" userId="0944d42a-0297-47b7-847f-b5cd4d2f087f" providerId="ADAL" clId="{C57A413D-C13E-4558-969A-749745ED451B}" dt="2022-09-25T23:27:42.477" v="7832" actId="14100"/>
        <pc:sldMkLst>
          <pc:docMk/>
          <pc:sldMk cId="157624176" sldId="471"/>
        </pc:sldMkLst>
        <pc:spChg chg="add mod">
          <ac:chgData name="Parthum, Bryan" userId="0944d42a-0297-47b7-847f-b5cd4d2f087f" providerId="ADAL" clId="{C57A413D-C13E-4558-969A-749745ED451B}" dt="2022-09-25T23:27:42.477" v="7832" actId="14100"/>
          <ac:spMkLst>
            <pc:docMk/>
            <pc:sldMk cId="157624176" sldId="471"/>
            <ac:spMk id="4" creationId="{AAA4B22D-3020-41C8-A03A-A1D9C984B172}"/>
          </ac:spMkLst>
        </pc:spChg>
        <pc:spChg chg="del">
          <ac:chgData name="Parthum, Bryan" userId="0944d42a-0297-47b7-847f-b5cd4d2f087f" providerId="ADAL" clId="{C57A413D-C13E-4558-969A-749745ED451B}" dt="2022-09-25T22:52:49.003" v="6254" actId="478"/>
          <ac:spMkLst>
            <pc:docMk/>
            <pc:sldMk cId="157624176" sldId="471"/>
            <ac:spMk id="5" creationId="{91D4200E-D854-40A5-9499-C3EBF2CAB7E4}"/>
          </ac:spMkLst>
        </pc:spChg>
        <pc:spChg chg="mod">
          <ac:chgData name="Parthum, Bryan" userId="0944d42a-0297-47b7-847f-b5cd4d2f087f" providerId="ADAL" clId="{C57A413D-C13E-4558-969A-749745ED451B}" dt="2022-09-25T22:53:39.277" v="6284" actId="20577"/>
          <ac:spMkLst>
            <pc:docMk/>
            <pc:sldMk cId="157624176" sldId="471"/>
            <ac:spMk id="11" creationId="{462E9AFE-FCE3-4594-A4DB-141C6B7644D4}"/>
          </ac:spMkLst>
        </pc:spChg>
        <pc:picChg chg="add mod">
          <ac:chgData name="Parthum, Bryan" userId="0944d42a-0297-47b7-847f-b5cd4d2f087f" providerId="ADAL" clId="{C57A413D-C13E-4558-969A-749745ED451B}" dt="2022-09-25T22:53:05.415" v="6261" actId="1076"/>
          <ac:picMkLst>
            <pc:docMk/>
            <pc:sldMk cId="157624176" sldId="471"/>
            <ac:picMk id="3" creationId="{3F27EF66-BAF5-4500-B6FA-AC8DC808F708}"/>
          </ac:picMkLst>
        </pc:picChg>
      </pc:sldChg>
      <pc:sldChg chg="del">
        <pc:chgData name="Parthum, Bryan" userId="0944d42a-0297-47b7-847f-b5cd4d2f087f" providerId="ADAL" clId="{C57A413D-C13E-4558-969A-749745ED451B}" dt="2022-09-25T17:44:38.647" v="1611" actId="47"/>
        <pc:sldMkLst>
          <pc:docMk/>
          <pc:sldMk cId="187905538" sldId="472"/>
        </pc:sldMkLst>
      </pc:sldChg>
      <pc:sldChg chg="modSp add mod">
        <pc:chgData name="Parthum, Bryan" userId="0944d42a-0297-47b7-847f-b5cd4d2f087f" providerId="ADAL" clId="{C57A413D-C13E-4558-969A-749745ED451B}" dt="2022-09-25T23:10:42.586" v="7385" actId="1076"/>
        <pc:sldMkLst>
          <pc:docMk/>
          <pc:sldMk cId="686947760" sldId="472"/>
        </pc:sldMkLst>
        <pc:spChg chg="mod">
          <ac:chgData name="Parthum, Bryan" userId="0944d42a-0297-47b7-847f-b5cd4d2f087f" providerId="ADAL" clId="{C57A413D-C13E-4558-969A-749745ED451B}" dt="2022-09-25T23:10:42.586" v="7385" actId="1076"/>
          <ac:spMkLst>
            <pc:docMk/>
            <pc:sldMk cId="686947760" sldId="472"/>
            <ac:spMk id="9" creationId="{9A8AE995-3761-4E8E-B676-D7F73B916651}"/>
          </ac:spMkLst>
        </pc:spChg>
        <pc:spChg chg="mod">
          <ac:chgData name="Parthum, Bryan" userId="0944d42a-0297-47b7-847f-b5cd4d2f087f" providerId="ADAL" clId="{C57A413D-C13E-4558-969A-749745ED451B}" dt="2022-09-25T22:56:43.763" v="6312" actId="20577"/>
          <ac:spMkLst>
            <pc:docMk/>
            <pc:sldMk cId="686947760" sldId="472"/>
            <ac:spMk id="11" creationId="{462E9AFE-FCE3-4594-A4DB-141C6B7644D4}"/>
          </ac:spMkLst>
        </pc:spChg>
      </pc:sldChg>
      <pc:sldChg chg="del">
        <pc:chgData name="Parthum, Bryan" userId="0944d42a-0297-47b7-847f-b5cd4d2f087f" providerId="ADAL" clId="{C57A413D-C13E-4558-969A-749745ED451B}" dt="2022-09-25T17:44:38.647" v="1611" actId="47"/>
        <pc:sldMkLst>
          <pc:docMk/>
          <pc:sldMk cId="63450450" sldId="473"/>
        </pc:sldMkLst>
      </pc:sldChg>
      <pc:sldChg chg="addSp delSp modSp add mod">
        <pc:chgData name="Parthum, Bryan" userId="0944d42a-0297-47b7-847f-b5cd4d2f087f" providerId="ADAL" clId="{C57A413D-C13E-4558-969A-749745ED451B}" dt="2022-09-25T23:18:09.445" v="7655" actId="1076"/>
        <pc:sldMkLst>
          <pc:docMk/>
          <pc:sldMk cId="2775425758" sldId="473"/>
        </pc:sldMkLst>
        <pc:spChg chg="del">
          <ac:chgData name="Parthum, Bryan" userId="0944d42a-0297-47b7-847f-b5cd4d2f087f" providerId="ADAL" clId="{C57A413D-C13E-4558-969A-749745ED451B}" dt="2022-09-25T23:15:46.366" v="7625" actId="478"/>
          <ac:spMkLst>
            <pc:docMk/>
            <pc:sldMk cId="2775425758" sldId="473"/>
            <ac:spMk id="9" creationId="{9A8AE995-3761-4E8E-B676-D7F73B916651}"/>
          </ac:spMkLst>
        </pc:spChg>
        <pc:picChg chg="add mod">
          <ac:chgData name="Parthum, Bryan" userId="0944d42a-0297-47b7-847f-b5cd4d2f087f" providerId="ADAL" clId="{C57A413D-C13E-4558-969A-749745ED451B}" dt="2022-09-25T23:17:02.718" v="7641" actId="14100"/>
          <ac:picMkLst>
            <pc:docMk/>
            <pc:sldMk cId="2775425758" sldId="473"/>
            <ac:picMk id="3" creationId="{DBC6F914-522F-41A5-AD90-DA31F0C82520}"/>
          </ac:picMkLst>
        </pc:picChg>
        <pc:picChg chg="add mod">
          <ac:chgData name="Parthum, Bryan" userId="0944d42a-0297-47b7-847f-b5cd4d2f087f" providerId="ADAL" clId="{C57A413D-C13E-4558-969A-749745ED451B}" dt="2022-09-25T23:17:05.507" v="7643" actId="14100"/>
          <ac:picMkLst>
            <pc:docMk/>
            <pc:sldMk cId="2775425758" sldId="473"/>
            <ac:picMk id="5" creationId="{7C152C0C-1C13-48A2-9F52-A94CC8B8CD32}"/>
          </ac:picMkLst>
        </pc:picChg>
        <pc:picChg chg="add mod modCrop">
          <ac:chgData name="Parthum, Bryan" userId="0944d42a-0297-47b7-847f-b5cd4d2f087f" providerId="ADAL" clId="{C57A413D-C13E-4558-969A-749745ED451B}" dt="2022-09-25T23:17:47.728" v="7651" actId="1076"/>
          <ac:picMkLst>
            <pc:docMk/>
            <pc:sldMk cId="2775425758" sldId="473"/>
            <ac:picMk id="8" creationId="{E7A815CB-1E87-4D63-A7F7-DD30E13EE6D6}"/>
          </ac:picMkLst>
        </pc:picChg>
        <pc:picChg chg="add mod modCrop">
          <ac:chgData name="Parthum, Bryan" userId="0944d42a-0297-47b7-847f-b5cd4d2f087f" providerId="ADAL" clId="{C57A413D-C13E-4558-969A-749745ED451B}" dt="2022-09-25T23:18:09.445" v="7655" actId="1076"/>
          <ac:picMkLst>
            <pc:docMk/>
            <pc:sldMk cId="2775425758" sldId="473"/>
            <ac:picMk id="10" creationId="{66A879ED-EA2F-4DDA-9560-BFFD65AB3CF3}"/>
          </ac:picMkLst>
        </pc:picChg>
      </pc:sldChg>
      <pc:sldChg chg="addSp delSp modSp add mod">
        <pc:chgData name="Parthum, Bryan" userId="0944d42a-0297-47b7-847f-b5cd4d2f087f" providerId="ADAL" clId="{C57A413D-C13E-4558-969A-749745ED451B}" dt="2022-09-25T23:34:42.547" v="8266" actId="20577"/>
        <pc:sldMkLst>
          <pc:docMk/>
          <pc:sldMk cId="2837542214" sldId="474"/>
        </pc:sldMkLst>
        <pc:spChg chg="add del mod">
          <ac:chgData name="Parthum, Bryan" userId="0944d42a-0297-47b7-847f-b5cd4d2f087f" providerId="ADAL" clId="{C57A413D-C13E-4558-969A-749745ED451B}" dt="2022-09-25T23:28:50.947" v="7845" actId="767"/>
          <ac:spMkLst>
            <pc:docMk/>
            <pc:sldMk cId="2837542214" sldId="474"/>
            <ac:spMk id="2" creationId="{A02F4D47-DEAA-4092-8FCE-7593E74E8CE7}"/>
          </ac:spMkLst>
        </pc:spChg>
        <pc:spChg chg="add mod">
          <ac:chgData name="Parthum, Bryan" userId="0944d42a-0297-47b7-847f-b5cd4d2f087f" providerId="ADAL" clId="{C57A413D-C13E-4558-969A-749745ED451B}" dt="2022-09-25T23:34:42.547" v="8266" actId="20577"/>
          <ac:spMkLst>
            <pc:docMk/>
            <pc:sldMk cId="2837542214" sldId="474"/>
            <ac:spMk id="4" creationId="{31A02100-E2E9-4D79-8DFF-33189FCAC547}"/>
          </ac:spMkLst>
        </pc:spChg>
        <pc:picChg chg="del">
          <ac:chgData name="Parthum, Bryan" userId="0944d42a-0297-47b7-847f-b5cd4d2f087f" providerId="ADAL" clId="{C57A413D-C13E-4558-969A-749745ED451B}" dt="2022-09-25T23:28:21.253" v="7834" actId="478"/>
          <ac:picMkLst>
            <pc:docMk/>
            <pc:sldMk cId="2837542214" sldId="474"/>
            <ac:picMk id="3" creationId="{DBC6F914-522F-41A5-AD90-DA31F0C82520}"/>
          </ac:picMkLst>
        </pc:picChg>
        <pc:picChg chg="del mod">
          <ac:chgData name="Parthum, Bryan" userId="0944d42a-0297-47b7-847f-b5cd4d2f087f" providerId="ADAL" clId="{C57A413D-C13E-4558-969A-749745ED451B}" dt="2022-09-25T23:28:21.757" v="7836" actId="478"/>
          <ac:picMkLst>
            <pc:docMk/>
            <pc:sldMk cId="2837542214" sldId="474"/>
            <ac:picMk id="5" creationId="{7C152C0C-1C13-48A2-9F52-A94CC8B8CD32}"/>
          </ac:picMkLst>
        </pc:picChg>
        <pc:picChg chg="add del mod">
          <ac:chgData name="Parthum, Bryan" userId="0944d42a-0297-47b7-847f-b5cd4d2f087f" providerId="ADAL" clId="{C57A413D-C13E-4558-969A-749745ED451B}" dt="2022-09-25T23:28:27.557" v="7839" actId="478"/>
          <ac:picMkLst>
            <pc:docMk/>
            <pc:sldMk cId="2837542214" sldId="474"/>
            <ac:picMk id="7" creationId="{1BE28A10-0C8A-43BE-A963-90982B218EB4}"/>
          </ac:picMkLst>
        </pc:picChg>
        <pc:picChg chg="mod modCrop">
          <ac:chgData name="Parthum, Bryan" userId="0944d42a-0297-47b7-847f-b5cd4d2f087f" providerId="ADAL" clId="{C57A413D-C13E-4558-969A-749745ED451B}" dt="2022-09-25T23:31:20.762" v="7935" actId="1076"/>
          <ac:picMkLst>
            <pc:docMk/>
            <pc:sldMk cId="2837542214" sldId="474"/>
            <ac:picMk id="8" creationId="{E7A815CB-1E87-4D63-A7F7-DD30E13EE6D6}"/>
          </ac:picMkLst>
        </pc:picChg>
        <pc:picChg chg="add mod">
          <ac:chgData name="Parthum, Bryan" userId="0944d42a-0297-47b7-847f-b5cd4d2f087f" providerId="ADAL" clId="{C57A413D-C13E-4558-969A-749745ED451B}" dt="2022-09-25T23:31:14.627" v="7934" actId="1076"/>
          <ac:picMkLst>
            <pc:docMk/>
            <pc:sldMk cId="2837542214" sldId="474"/>
            <ac:picMk id="9" creationId="{40C5B79F-2A3A-4C03-9DAD-BF681E477E60}"/>
          </ac:picMkLst>
        </pc:picChg>
        <pc:picChg chg="del">
          <ac:chgData name="Parthum, Bryan" userId="0944d42a-0297-47b7-847f-b5cd4d2f087f" providerId="ADAL" clId="{C57A413D-C13E-4558-969A-749745ED451B}" dt="2022-09-25T23:28:22.739" v="7837" actId="478"/>
          <ac:picMkLst>
            <pc:docMk/>
            <pc:sldMk cId="2837542214" sldId="474"/>
            <ac:picMk id="10" creationId="{66A879ED-EA2F-4DDA-9560-BFFD65AB3CF3}"/>
          </ac:picMkLst>
        </pc:picChg>
        <pc:picChg chg="add del mod">
          <ac:chgData name="Parthum, Bryan" userId="0944d42a-0297-47b7-847f-b5cd4d2f087f" providerId="ADAL" clId="{C57A413D-C13E-4558-969A-749745ED451B}" dt="2022-09-25T23:30:13.973" v="7918"/>
          <ac:picMkLst>
            <pc:docMk/>
            <pc:sldMk cId="2837542214" sldId="474"/>
            <ac:picMk id="12" creationId="{152C488C-1961-4B7A-B322-C3D648C9E222}"/>
          </ac:picMkLst>
        </pc:picChg>
        <pc:picChg chg="add mod modCrop">
          <ac:chgData name="Parthum, Bryan" userId="0944d42a-0297-47b7-847f-b5cd4d2f087f" providerId="ADAL" clId="{C57A413D-C13E-4558-969A-749745ED451B}" dt="2022-09-25T23:31:07.881" v="7931" actId="1076"/>
          <ac:picMkLst>
            <pc:docMk/>
            <pc:sldMk cId="2837542214" sldId="474"/>
            <ac:picMk id="13" creationId="{0F20A583-4B2F-4A11-968B-E73CB26749F9}"/>
          </ac:picMkLst>
        </pc:picChg>
      </pc:sldChg>
      <pc:sldChg chg="del">
        <pc:chgData name="Parthum, Bryan" userId="0944d42a-0297-47b7-847f-b5cd4d2f087f" providerId="ADAL" clId="{C57A413D-C13E-4558-969A-749745ED451B}" dt="2022-09-25T17:44:38.647" v="1611" actId="47"/>
        <pc:sldMkLst>
          <pc:docMk/>
          <pc:sldMk cId="3604576013" sldId="474"/>
        </pc:sldMkLst>
      </pc:sldChg>
      <pc:sldChg chg="del">
        <pc:chgData name="Parthum, Bryan" userId="0944d42a-0297-47b7-847f-b5cd4d2f087f" providerId="ADAL" clId="{C57A413D-C13E-4558-969A-749745ED451B}" dt="2022-09-25T17:44:38.647" v="1611" actId="47"/>
        <pc:sldMkLst>
          <pc:docMk/>
          <pc:sldMk cId="56937734" sldId="475"/>
        </pc:sldMkLst>
      </pc:sldChg>
      <pc:sldChg chg="modSp add mod">
        <pc:chgData name="Parthum, Bryan" userId="0944d42a-0297-47b7-847f-b5cd4d2f087f" providerId="ADAL" clId="{C57A413D-C13E-4558-969A-749745ED451B}" dt="2022-09-25T23:38:31.160" v="8270" actId="207"/>
        <pc:sldMkLst>
          <pc:docMk/>
          <pc:sldMk cId="2874394015" sldId="475"/>
        </pc:sldMkLst>
        <pc:spChg chg="mod">
          <ac:chgData name="Parthum, Bryan" userId="0944d42a-0297-47b7-847f-b5cd4d2f087f" providerId="ADAL" clId="{C57A413D-C13E-4558-969A-749745ED451B}" dt="2022-09-25T23:38:31.160" v="8270" actId="207"/>
          <ac:spMkLst>
            <pc:docMk/>
            <pc:sldMk cId="2874394015" sldId="475"/>
            <ac:spMk id="9" creationId="{9A8AE995-3761-4E8E-B676-D7F73B916651}"/>
          </ac:spMkLst>
        </pc:spChg>
      </pc:sldChg>
      <pc:sldChg chg="modSp add mod">
        <pc:chgData name="Parthum, Bryan" userId="0944d42a-0297-47b7-847f-b5cd4d2f087f" providerId="ADAL" clId="{C57A413D-C13E-4558-969A-749745ED451B}" dt="2022-09-25T23:38:44.274" v="8273" actId="207"/>
        <pc:sldMkLst>
          <pc:docMk/>
          <pc:sldMk cId="1205464002" sldId="476"/>
        </pc:sldMkLst>
        <pc:spChg chg="mod">
          <ac:chgData name="Parthum, Bryan" userId="0944d42a-0297-47b7-847f-b5cd4d2f087f" providerId="ADAL" clId="{C57A413D-C13E-4558-969A-749745ED451B}" dt="2022-09-25T23:38:44.274" v="8273" actId="207"/>
          <ac:spMkLst>
            <pc:docMk/>
            <pc:sldMk cId="1205464002" sldId="476"/>
            <ac:spMk id="9" creationId="{9A8AE995-3761-4E8E-B676-D7F73B916651}"/>
          </ac:spMkLst>
        </pc:spChg>
      </pc:sldChg>
      <pc:sldChg chg="del">
        <pc:chgData name="Parthum, Bryan" userId="0944d42a-0297-47b7-847f-b5cd4d2f087f" providerId="ADAL" clId="{C57A413D-C13E-4558-969A-749745ED451B}" dt="2022-09-25T17:44:38.647" v="1611" actId="47"/>
        <pc:sldMkLst>
          <pc:docMk/>
          <pc:sldMk cId="3633509399" sldId="476"/>
        </pc:sldMkLst>
      </pc:sldChg>
      <pc:sldChg chg="modSp add mod">
        <pc:chgData name="Parthum, Bryan" userId="0944d42a-0297-47b7-847f-b5cd4d2f087f" providerId="ADAL" clId="{C57A413D-C13E-4558-969A-749745ED451B}" dt="2022-09-25T23:39:12.725" v="8275" actId="207"/>
        <pc:sldMkLst>
          <pc:docMk/>
          <pc:sldMk cId="376483242" sldId="477"/>
        </pc:sldMkLst>
        <pc:spChg chg="mod">
          <ac:chgData name="Parthum, Bryan" userId="0944d42a-0297-47b7-847f-b5cd4d2f087f" providerId="ADAL" clId="{C57A413D-C13E-4558-969A-749745ED451B}" dt="2022-09-25T23:39:12.725" v="8275" actId="207"/>
          <ac:spMkLst>
            <pc:docMk/>
            <pc:sldMk cId="376483242" sldId="477"/>
            <ac:spMk id="9" creationId="{9A8AE995-3761-4E8E-B676-D7F73B916651}"/>
          </ac:spMkLst>
        </pc:spChg>
      </pc:sldChg>
      <pc:sldChg chg="del">
        <pc:chgData name="Parthum, Bryan" userId="0944d42a-0297-47b7-847f-b5cd4d2f087f" providerId="ADAL" clId="{C57A413D-C13E-4558-969A-749745ED451B}" dt="2022-09-25T17:44:38.647" v="1611" actId="47"/>
        <pc:sldMkLst>
          <pc:docMk/>
          <pc:sldMk cId="834637425" sldId="477"/>
        </pc:sldMkLst>
      </pc:sldChg>
      <pc:sldChg chg="del">
        <pc:chgData name="Parthum, Bryan" userId="0944d42a-0297-47b7-847f-b5cd4d2f087f" providerId="ADAL" clId="{C57A413D-C13E-4558-969A-749745ED451B}" dt="2022-09-25T17:44:38.647" v="1611" actId="47"/>
        <pc:sldMkLst>
          <pc:docMk/>
          <pc:sldMk cId="912257378" sldId="478"/>
        </pc:sldMkLst>
      </pc:sldChg>
      <pc:sldChg chg="modSp add mod">
        <pc:chgData name="Parthum, Bryan" userId="0944d42a-0297-47b7-847f-b5cd4d2f087f" providerId="ADAL" clId="{C57A413D-C13E-4558-969A-749745ED451B}" dt="2022-09-25T23:39:27.986" v="8277" actId="207"/>
        <pc:sldMkLst>
          <pc:docMk/>
          <pc:sldMk cId="2841525372" sldId="478"/>
        </pc:sldMkLst>
        <pc:spChg chg="mod">
          <ac:chgData name="Parthum, Bryan" userId="0944d42a-0297-47b7-847f-b5cd4d2f087f" providerId="ADAL" clId="{C57A413D-C13E-4558-969A-749745ED451B}" dt="2022-09-25T23:39:27.986" v="8277" actId="207"/>
          <ac:spMkLst>
            <pc:docMk/>
            <pc:sldMk cId="2841525372" sldId="478"/>
            <ac:spMk id="9" creationId="{9A8AE995-3761-4E8E-B676-D7F73B916651}"/>
          </ac:spMkLst>
        </pc:spChg>
      </pc:sldChg>
      <pc:sldChg chg="del">
        <pc:chgData name="Parthum, Bryan" userId="0944d42a-0297-47b7-847f-b5cd4d2f087f" providerId="ADAL" clId="{C57A413D-C13E-4558-969A-749745ED451B}" dt="2022-09-25T17:44:38.647" v="1611" actId="47"/>
        <pc:sldMkLst>
          <pc:docMk/>
          <pc:sldMk cId="364257048" sldId="479"/>
        </pc:sldMkLst>
      </pc:sldChg>
      <pc:sldChg chg="add">
        <pc:chgData name="Parthum, Bryan" userId="0944d42a-0297-47b7-847f-b5cd4d2f087f" providerId="ADAL" clId="{C57A413D-C13E-4558-969A-749745ED451B}" dt="2022-09-25T23:39:21.097" v="8276" actId="2890"/>
        <pc:sldMkLst>
          <pc:docMk/>
          <pc:sldMk cId="1877679690" sldId="479"/>
        </pc:sldMkLst>
      </pc:sldChg>
      <pc:sldChg chg="modSp add del mod">
        <pc:chgData name="Parthum, Bryan" userId="0944d42a-0297-47b7-847f-b5cd4d2f087f" providerId="ADAL" clId="{C57A413D-C13E-4558-969A-749745ED451B}" dt="2022-09-25T23:43:15.236" v="8441" actId="47"/>
        <pc:sldMkLst>
          <pc:docMk/>
          <pc:sldMk cId="584945670" sldId="480"/>
        </pc:sldMkLst>
        <pc:spChg chg="mod">
          <ac:chgData name="Parthum, Bryan" userId="0944d42a-0297-47b7-847f-b5cd4d2f087f" providerId="ADAL" clId="{C57A413D-C13E-4558-969A-749745ED451B}" dt="2022-09-25T23:39:58.389" v="8281" actId="207"/>
          <ac:spMkLst>
            <pc:docMk/>
            <pc:sldMk cId="584945670" sldId="480"/>
            <ac:spMk id="4" creationId="{0D72F51C-BBCC-42C7-961A-83445FF09B7C}"/>
          </ac:spMkLst>
        </pc:spChg>
      </pc:sldChg>
      <pc:sldChg chg="del">
        <pc:chgData name="Parthum, Bryan" userId="0944d42a-0297-47b7-847f-b5cd4d2f087f" providerId="ADAL" clId="{C57A413D-C13E-4558-969A-749745ED451B}" dt="2022-09-25T17:44:38.647" v="1611" actId="47"/>
        <pc:sldMkLst>
          <pc:docMk/>
          <pc:sldMk cId="1332250520" sldId="480"/>
        </pc:sldMkLst>
      </pc:sldChg>
      <pc:sldChg chg="del">
        <pc:chgData name="Parthum, Bryan" userId="0944d42a-0297-47b7-847f-b5cd4d2f087f" providerId="ADAL" clId="{C57A413D-C13E-4558-969A-749745ED451B}" dt="2022-09-25T17:44:38.647" v="1611" actId="47"/>
        <pc:sldMkLst>
          <pc:docMk/>
          <pc:sldMk cId="120199379" sldId="481"/>
        </pc:sldMkLst>
      </pc:sldChg>
      <pc:sldChg chg="modSp add mod">
        <pc:chgData name="Parthum, Bryan" userId="0944d42a-0297-47b7-847f-b5cd4d2f087f" providerId="ADAL" clId="{C57A413D-C13E-4558-969A-749745ED451B}" dt="2022-09-25T23:43:26.014" v="8444" actId="207"/>
        <pc:sldMkLst>
          <pc:docMk/>
          <pc:sldMk cId="2795987784" sldId="481"/>
        </pc:sldMkLst>
        <pc:spChg chg="mod">
          <ac:chgData name="Parthum, Bryan" userId="0944d42a-0297-47b7-847f-b5cd4d2f087f" providerId="ADAL" clId="{C57A413D-C13E-4558-969A-749745ED451B}" dt="2022-09-25T23:43:26.014" v="8444" actId="207"/>
          <ac:spMkLst>
            <pc:docMk/>
            <pc:sldMk cId="2795987784" sldId="481"/>
            <ac:spMk id="4" creationId="{0D72F51C-BBCC-42C7-961A-83445FF09B7C}"/>
          </ac:spMkLst>
        </pc:spChg>
        <pc:spChg chg="mod">
          <ac:chgData name="Parthum, Bryan" userId="0944d42a-0297-47b7-847f-b5cd4d2f087f" providerId="ADAL" clId="{C57A413D-C13E-4558-969A-749745ED451B}" dt="2022-09-25T23:43:05.914" v="8440" actId="1076"/>
          <ac:spMkLst>
            <pc:docMk/>
            <pc:sldMk cId="2795987784" sldId="481"/>
            <ac:spMk id="11" creationId="{462E9AFE-FCE3-4594-A4DB-141C6B7644D4}"/>
          </ac:spMkLst>
        </pc:spChg>
      </pc:sldChg>
      <pc:sldChg chg="del">
        <pc:chgData name="Parthum, Bryan" userId="0944d42a-0297-47b7-847f-b5cd4d2f087f" providerId="ADAL" clId="{C57A413D-C13E-4558-969A-749745ED451B}" dt="2022-09-25T17:44:38.647" v="1611" actId="47"/>
        <pc:sldMkLst>
          <pc:docMk/>
          <pc:sldMk cId="1286600905" sldId="482"/>
        </pc:sldMkLst>
      </pc:sldChg>
      <pc:sldChg chg="add">
        <pc:chgData name="Parthum, Bryan" userId="0944d42a-0297-47b7-847f-b5cd4d2f087f" providerId="ADAL" clId="{C57A413D-C13E-4558-969A-749745ED451B}" dt="2022-09-25T23:43:19.082" v="8443" actId="2890"/>
        <pc:sldMkLst>
          <pc:docMk/>
          <pc:sldMk cId="4133184129" sldId="482"/>
        </pc:sldMkLst>
      </pc:sldChg>
      <pc:sldChg chg="del">
        <pc:chgData name="Parthum, Bryan" userId="0944d42a-0297-47b7-847f-b5cd4d2f087f" providerId="ADAL" clId="{C57A413D-C13E-4558-969A-749745ED451B}" dt="2022-09-25T17:44:38.647" v="1611" actId="47"/>
        <pc:sldMkLst>
          <pc:docMk/>
          <pc:sldMk cId="3297419927" sldId="483"/>
        </pc:sldMkLst>
      </pc:sldChg>
      <pc:sldChg chg="addSp delSp modSp add mod">
        <pc:chgData name="Parthum, Bryan" userId="0944d42a-0297-47b7-847f-b5cd4d2f087f" providerId="ADAL" clId="{C57A413D-C13E-4558-969A-749745ED451B}" dt="2022-09-26T00:13:24.472" v="9303"/>
        <pc:sldMkLst>
          <pc:docMk/>
          <pc:sldMk cId="3419971525" sldId="483"/>
        </pc:sldMkLst>
        <pc:spChg chg="del">
          <ac:chgData name="Parthum, Bryan" userId="0944d42a-0297-47b7-847f-b5cd4d2f087f" providerId="ADAL" clId="{C57A413D-C13E-4558-969A-749745ED451B}" dt="2022-09-25T23:47:21.291" v="8689" actId="478"/>
          <ac:spMkLst>
            <pc:docMk/>
            <pc:sldMk cId="3419971525" sldId="483"/>
            <ac:spMk id="4" creationId="{31A02100-E2E9-4D79-8DFF-33189FCAC547}"/>
          </ac:spMkLst>
        </pc:spChg>
        <pc:spChg chg="del">
          <ac:chgData name="Parthum, Bryan" userId="0944d42a-0297-47b7-847f-b5cd4d2f087f" providerId="ADAL" clId="{C57A413D-C13E-4558-969A-749745ED451B}" dt="2022-09-25T23:47:17.314" v="8687" actId="478"/>
          <ac:spMkLst>
            <pc:docMk/>
            <pc:sldMk cId="3419971525" sldId="483"/>
            <ac:spMk id="11" creationId="{462E9AFE-FCE3-4594-A4DB-141C6B7644D4}"/>
          </ac:spMkLst>
        </pc:spChg>
        <pc:spChg chg="add mod">
          <ac:chgData name="Parthum, Bryan" userId="0944d42a-0297-47b7-847f-b5cd4d2f087f" providerId="ADAL" clId="{C57A413D-C13E-4558-969A-749745ED451B}" dt="2022-09-26T00:13:24.472" v="9303"/>
          <ac:spMkLst>
            <pc:docMk/>
            <pc:sldMk cId="3419971525" sldId="483"/>
            <ac:spMk id="15" creationId="{B24CB714-1818-4BFA-A239-FDF7876B1A42}"/>
          </ac:spMkLst>
        </pc:spChg>
        <pc:spChg chg="add mod">
          <ac:chgData name="Parthum, Bryan" userId="0944d42a-0297-47b7-847f-b5cd4d2f087f" providerId="ADAL" clId="{C57A413D-C13E-4558-969A-749745ED451B}" dt="2022-09-25T23:51:13.992" v="8888" actId="1076"/>
          <ac:spMkLst>
            <pc:docMk/>
            <pc:sldMk cId="3419971525" sldId="483"/>
            <ac:spMk id="16" creationId="{9118E642-7067-4A95-B4D4-568F719FA3ED}"/>
          </ac:spMkLst>
        </pc:spChg>
        <pc:picChg chg="add mod">
          <ac:chgData name="Parthum, Bryan" userId="0944d42a-0297-47b7-847f-b5cd4d2f087f" providerId="ADAL" clId="{C57A413D-C13E-4558-969A-749745ED451B}" dt="2022-09-25T23:52:26.366" v="8900" actId="1076"/>
          <ac:picMkLst>
            <pc:docMk/>
            <pc:sldMk cId="3419971525" sldId="483"/>
            <ac:picMk id="3" creationId="{86D34D95-BEAD-4A21-AFA9-D92AC73A5423}"/>
          </ac:picMkLst>
        </pc:picChg>
        <pc:picChg chg="add mod">
          <ac:chgData name="Parthum, Bryan" userId="0944d42a-0297-47b7-847f-b5cd4d2f087f" providerId="ADAL" clId="{C57A413D-C13E-4558-969A-749745ED451B}" dt="2022-09-25T23:52:43.647" v="8905" actId="1076"/>
          <ac:picMkLst>
            <pc:docMk/>
            <pc:sldMk cId="3419971525" sldId="483"/>
            <ac:picMk id="6" creationId="{F0E53EAC-C5C1-4DF9-A658-B57819C4AAF7}"/>
          </ac:picMkLst>
        </pc:picChg>
        <pc:picChg chg="add mod">
          <ac:chgData name="Parthum, Bryan" userId="0944d42a-0297-47b7-847f-b5cd4d2f087f" providerId="ADAL" clId="{C57A413D-C13E-4558-969A-749745ED451B}" dt="2022-09-25T23:51:11.380" v="8887" actId="1076"/>
          <ac:picMkLst>
            <pc:docMk/>
            <pc:sldMk cId="3419971525" sldId="483"/>
            <ac:picMk id="7" creationId="{C0AD90D3-FDF8-4286-B718-F66F9A27D3DC}"/>
          </ac:picMkLst>
        </pc:picChg>
        <pc:picChg chg="del">
          <ac:chgData name="Parthum, Bryan" userId="0944d42a-0297-47b7-847f-b5cd4d2f087f" providerId="ADAL" clId="{C57A413D-C13E-4558-969A-749745ED451B}" dt="2022-09-25T23:47:18.327" v="8688" actId="478"/>
          <ac:picMkLst>
            <pc:docMk/>
            <pc:sldMk cId="3419971525" sldId="483"/>
            <ac:picMk id="8" creationId="{E7A815CB-1E87-4D63-A7F7-DD30E13EE6D6}"/>
          </ac:picMkLst>
        </pc:picChg>
        <pc:picChg chg="del">
          <ac:chgData name="Parthum, Bryan" userId="0944d42a-0297-47b7-847f-b5cd4d2f087f" providerId="ADAL" clId="{C57A413D-C13E-4558-969A-749745ED451B}" dt="2022-09-25T23:47:22.798" v="8691" actId="478"/>
          <ac:picMkLst>
            <pc:docMk/>
            <pc:sldMk cId="3419971525" sldId="483"/>
            <ac:picMk id="9" creationId="{40C5B79F-2A3A-4C03-9DAD-BF681E477E60}"/>
          </ac:picMkLst>
        </pc:picChg>
        <pc:picChg chg="add del mod">
          <ac:chgData name="Parthum, Bryan" userId="0944d42a-0297-47b7-847f-b5cd4d2f087f" providerId="ADAL" clId="{C57A413D-C13E-4558-969A-749745ED451B}" dt="2022-09-25T23:50:52.642" v="8879" actId="478"/>
          <ac:picMkLst>
            <pc:docMk/>
            <pc:sldMk cId="3419971525" sldId="483"/>
            <ac:picMk id="10" creationId="{614359F4-DF5A-400F-937A-B843D1C411D8}"/>
          </ac:picMkLst>
        </pc:picChg>
        <pc:picChg chg="add del mod">
          <ac:chgData name="Parthum, Bryan" userId="0944d42a-0297-47b7-847f-b5cd4d2f087f" providerId="ADAL" clId="{C57A413D-C13E-4558-969A-749745ED451B}" dt="2022-09-25T23:50:53.103" v="8880" actId="478"/>
          <ac:picMkLst>
            <pc:docMk/>
            <pc:sldMk cId="3419971525" sldId="483"/>
            <ac:picMk id="12" creationId="{F5C24333-EEB6-4B4C-8F93-891C40263274}"/>
          </ac:picMkLst>
        </pc:picChg>
        <pc:picChg chg="del">
          <ac:chgData name="Parthum, Bryan" userId="0944d42a-0297-47b7-847f-b5cd4d2f087f" providerId="ADAL" clId="{C57A413D-C13E-4558-969A-749745ED451B}" dt="2022-09-25T23:47:22.191" v="8690" actId="478"/>
          <ac:picMkLst>
            <pc:docMk/>
            <pc:sldMk cId="3419971525" sldId="483"/>
            <ac:picMk id="13" creationId="{0F20A583-4B2F-4A11-968B-E73CB26749F9}"/>
          </ac:picMkLst>
        </pc:picChg>
        <pc:picChg chg="add del mod modCrop">
          <ac:chgData name="Parthum, Bryan" userId="0944d42a-0297-47b7-847f-b5cd4d2f087f" providerId="ADAL" clId="{C57A413D-C13E-4558-969A-749745ED451B}" dt="2022-09-25T23:50:53.525" v="8881" actId="478"/>
          <ac:picMkLst>
            <pc:docMk/>
            <pc:sldMk cId="3419971525" sldId="483"/>
            <ac:picMk id="14" creationId="{EBA6729F-D772-48FB-84F9-181E07E4C475}"/>
          </ac:picMkLst>
        </pc:picChg>
      </pc:sldChg>
      <pc:sldChg chg="add del">
        <pc:chgData name="Parthum, Bryan" userId="0944d42a-0297-47b7-847f-b5cd4d2f087f" providerId="ADAL" clId="{C57A413D-C13E-4558-969A-749745ED451B}" dt="2022-09-26T00:06:28.062" v="9157" actId="2696"/>
        <pc:sldMkLst>
          <pc:docMk/>
          <pc:sldMk cId="426206166" sldId="484"/>
        </pc:sldMkLst>
      </pc:sldChg>
      <pc:sldChg chg="addSp delSp modSp add mod">
        <pc:chgData name="Parthum, Bryan" userId="0944d42a-0297-47b7-847f-b5cd4d2f087f" providerId="ADAL" clId="{C57A413D-C13E-4558-969A-749745ED451B}" dt="2022-09-26T00:13:21.551" v="9302"/>
        <pc:sldMkLst>
          <pc:docMk/>
          <pc:sldMk cId="1536961979" sldId="485"/>
        </pc:sldMkLst>
        <pc:spChg chg="mod">
          <ac:chgData name="Parthum, Bryan" userId="0944d42a-0297-47b7-847f-b5cd4d2f087f" providerId="ADAL" clId="{C57A413D-C13E-4558-969A-749745ED451B}" dt="2022-09-26T00:13:21.551" v="9302"/>
          <ac:spMkLst>
            <pc:docMk/>
            <pc:sldMk cId="1536961979" sldId="485"/>
            <ac:spMk id="15" creationId="{B24CB714-1818-4BFA-A239-FDF7876B1A42}"/>
          </ac:spMkLst>
        </pc:spChg>
        <pc:spChg chg="mod">
          <ac:chgData name="Parthum, Bryan" userId="0944d42a-0297-47b7-847f-b5cd4d2f087f" providerId="ADAL" clId="{C57A413D-C13E-4558-969A-749745ED451B}" dt="2022-09-26T00:07:29.075" v="9172" actId="1076"/>
          <ac:spMkLst>
            <pc:docMk/>
            <pc:sldMk cId="1536961979" sldId="485"/>
            <ac:spMk id="16" creationId="{9118E642-7067-4A95-B4D4-568F719FA3ED}"/>
          </ac:spMkLst>
        </pc:spChg>
        <pc:picChg chg="del">
          <ac:chgData name="Parthum, Bryan" userId="0944d42a-0297-47b7-847f-b5cd4d2f087f" providerId="ADAL" clId="{C57A413D-C13E-4558-969A-749745ED451B}" dt="2022-09-25T23:53:33.721" v="8972" actId="478"/>
          <ac:picMkLst>
            <pc:docMk/>
            <pc:sldMk cId="1536961979" sldId="485"/>
            <ac:picMk id="3" creationId="{86D34D95-BEAD-4A21-AFA9-D92AC73A5423}"/>
          </ac:picMkLst>
        </pc:picChg>
        <pc:picChg chg="add del mod">
          <ac:chgData name="Parthum, Bryan" userId="0944d42a-0297-47b7-847f-b5cd4d2f087f" providerId="ADAL" clId="{C57A413D-C13E-4558-969A-749745ED451B}" dt="2022-09-25T23:56:46.687" v="8980" actId="478"/>
          <ac:picMkLst>
            <pc:docMk/>
            <pc:sldMk cId="1536961979" sldId="485"/>
            <ac:picMk id="4" creationId="{2EE741ED-658F-4753-99E1-829C329778A4}"/>
          </ac:picMkLst>
        </pc:picChg>
        <pc:picChg chg="del">
          <ac:chgData name="Parthum, Bryan" userId="0944d42a-0297-47b7-847f-b5cd4d2f087f" providerId="ADAL" clId="{C57A413D-C13E-4558-969A-749745ED451B}" dt="2022-09-25T23:53:34.090" v="8973" actId="478"/>
          <ac:picMkLst>
            <pc:docMk/>
            <pc:sldMk cId="1536961979" sldId="485"/>
            <ac:picMk id="6" creationId="{F0E53EAC-C5C1-4DF9-A658-B57819C4AAF7}"/>
          </ac:picMkLst>
        </pc:picChg>
        <pc:picChg chg="add del">
          <ac:chgData name="Parthum, Bryan" userId="0944d42a-0297-47b7-847f-b5cd4d2f087f" providerId="ADAL" clId="{C57A413D-C13E-4558-969A-749745ED451B}" dt="2022-09-25T23:53:08.071" v="8915" actId="478"/>
          <ac:picMkLst>
            <pc:docMk/>
            <pc:sldMk cId="1536961979" sldId="485"/>
            <ac:picMk id="7" creationId="{C0AD90D3-FDF8-4286-B718-F66F9A27D3DC}"/>
          </ac:picMkLst>
        </pc:picChg>
        <pc:picChg chg="add del mod">
          <ac:chgData name="Parthum, Bryan" userId="0944d42a-0297-47b7-847f-b5cd4d2f087f" providerId="ADAL" clId="{C57A413D-C13E-4558-969A-749745ED451B}" dt="2022-09-25T23:53:00.008" v="8911"/>
          <ac:picMkLst>
            <pc:docMk/>
            <pc:sldMk cId="1536961979" sldId="485"/>
            <ac:picMk id="8" creationId="{0083BD22-BD6C-4ED5-ABFD-2BCC0811C374}"/>
          </ac:picMkLst>
        </pc:picChg>
        <pc:picChg chg="add mod">
          <ac:chgData name="Parthum, Bryan" userId="0944d42a-0297-47b7-847f-b5cd4d2f087f" providerId="ADAL" clId="{C57A413D-C13E-4558-969A-749745ED451B}" dt="2022-09-25T23:53:09.217" v="8916" actId="1076"/>
          <ac:picMkLst>
            <pc:docMk/>
            <pc:sldMk cId="1536961979" sldId="485"/>
            <ac:picMk id="9" creationId="{402B6055-12DA-43B9-B55D-87E141508FCC}"/>
          </ac:picMkLst>
        </pc:picChg>
        <pc:picChg chg="add del mod">
          <ac:chgData name="Parthum, Bryan" userId="0944d42a-0297-47b7-847f-b5cd4d2f087f" providerId="ADAL" clId="{C57A413D-C13E-4558-969A-749745ED451B}" dt="2022-09-25T23:56:48.391" v="8981" actId="478"/>
          <ac:picMkLst>
            <pc:docMk/>
            <pc:sldMk cId="1536961979" sldId="485"/>
            <ac:picMk id="10" creationId="{39D3D72C-B12F-4BCC-ADE2-2C54C4EC8106}"/>
          </ac:picMkLst>
        </pc:picChg>
        <pc:picChg chg="add mod">
          <ac:chgData name="Parthum, Bryan" userId="0944d42a-0297-47b7-847f-b5cd4d2f087f" providerId="ADAL" clId="{C57A413D-C13E-4558-969A-749745ED451B}" dt="2022-09-25T23:59:41.922" v="9102" actId="1076"/>
          <ac:picMkLst>
            <pc:docMk/>
            <pc:sldMk cId="1536961979" sldId="485"/>
            <ac:picMk id="12" creationId="{C13E256F-0121-4C9D-B5EC-59DC1F9BAEB8}"/>
          </ac:picMkLst>
        </pc:picChg>
        <pc:picChg chg="add mod">
          <ac:chgData name="Parthum, Bryan" userId="0944d42a-0297-47b7-847f-b5cd4d2f087f" providerId="ADAL" clId="{C57A413D-C13E-4558-969A-749745ED451B}" dt="2022-09-26T00:02:38.042" v="9106" actId="14100"/>
          <ac:picMkLst>
            <pc:docMk/>
            <pc:sldMk cId="1536961979" sldId="485"/>
            <ac:picMk id="14" creationId="{A855970C-F84D-4F36-8C62-C0657B57D314}"/>
          </ac:picMkLst>
        </pc:picChg>
      </pc:sldChg>
      <pc:sldChg chg="addSp delSp modSp add mod">
        <pc:chgData name="Parthum, Bryan" userId="0944d42a-0297-47b7-847f-b5cd4d2f087f" providerId="ADAL" clId="{C57A413D-C13E-4558-969A-749745ED451B}" dt="2022-09-26T00:14:02.303" v="9320" actId="1076"/>
        <pc:sldMkLst>
          <pc:docMk/>
          <pc:sldMk cId="1461463328" sldId="486"/>
        </pc:sldMkLst>
        <pc:spChg chg="mod">
          <ac:chgData name="Parthum, Bryan" userId="0944d42a-0297-47b7-847f-b5cd4d2f087f" providerId="ADAL" clId="{C57A413D-C13E-4558-969A-749745ED451B}" dt="2022-09-26T00:13:19.145" v="9301"/>
          <ac:spMkLst>
            <pc:docMk/>
            <pc:sldMk cId="1461463328" sldId="486"/>
            <ac:spMk id="15" creationId="{B24CB714-1818-4BFA-A239-FDF7876B1A42}"/>
          </ac:spMkLst>
        </pc:spChg>
        <pc:spChg chg="mod">
          <ac:chgData name="Parthum, Bryan" userId="0944d42a-0297-47b7-847f-b5cd4d2f087f" providerId="ADAL" clId="{C57A413D-C13E-4558-969A-749745ED451B}" dt="2022-09-26T00:14:02.303" v="9320" actId="1076"/>
          <ac:spMkLst>
            <pc:docMk/>
            <pc:sldMk cId="1461463328" sldId="486"/>
            <ac:spMk id="16" creationId="{9118E642-7067-4A95-B4D4-568F719FA3ED}"/>
          </ac:spMkLst>
        </pc:spChg>
        <pc:picChg chg="add mod modCrop">
          <ac:chgData name="Parthum, Bryan" userId="0944d42a-0297-47b7-847f-b5cd4d2f087f" providerId="ADAL" clId="{C57A413D-C13E-4558-969A-749745ED451B}" dt="2022-09-26T00:10:50.487" v="9210" actId="14100"/>
          <ac:picMkLst>
            <pc:docMk/>
            <pc:sldMk cId="1461463328" sldId="486"/>
            <ac:picMk id="3" creationId="{0895585A-5CD9-43A2-9BD9-C92ACD655AE4}"/>
          </ac:picMkLst>
        </pc:picChg>
        <pc:picChg chg="add mod">
          <ac:chgData name="Parthum, Bryan" userId="0944d42a-0297-47b7-847f-b5cd4d2f087f" providerId="ADAL" clId="{C57A413D-C13E-4558-969A-749745ED451B}" dt="2022-09-25T23:58:59.711" v="8986" actId="1076"/>
          <ac:picMkLst>
            <pc:docMk/>
            <pc:sldMk cId="1461463328" sldId="486"/>
            <ac:picMk id="5" creationId="{2FA4DD03-C1BF-457D-A7A7-0454593CE650}"/>
          </ac:picMkLst>
        </pc:picChg>
        <pc:picChg chg="add mod modCrop">
          <ac:chgData name="Parthum, Bryan" userId="0944d42a-0297-47b7-847f-b5cd4d2f087f" providerId="ADAL" clId="{C57A413D-C13E-4558-969A-749745ED451B}" dt="2022-09-26T00:10:52.519" v="9211" actId="14100"/>
          <ac:picMkLst>
            <pc:docMk/>
            <pc:sldMk cId="1461463328" sldId="486"/>
            <ac:picMk id="8" creationId="{F26F835B-27B3-47E9-ACFC-89D2B55C7E70}"/>
          </ac:picMkLst>
        </pc:picChg>
        <pc:picChg chg="del">
          <ac:chgData name="Parthum, Bryan" userId="0944d42a-0297-47b7-847f-b5cd4d2f087f" providerId="ADAL" clId="{C57A413D-C13E-4558-969A-749745ED451B}" dt="2022-09-25T23:58:55.872" v="8985" actId="478"/>
          <ac:picMkLst>
            <pc:docMk/>
            <pc:sldMk cId="1461463328" sldId="486"/>
            <ac:picMk id="9" creationId="{402B6055-12DA-43B9-B55D-87E141508FCC}"/>
          </ac:picMkLst>
        </pc:picChg>
      </pc:sldChg>
      <pc:sldChg chg="addSp delSp modSp add mod">
        <pc:chgData name="Parthum, Bryan" userId="0944d42a-0297-47b7-847f-b5cd4d2f087f" providerId="ADAL" clId="{C57A413D-C13E-4558-969A-749745ED451B}" dt="2022-09-26T00:13:17.037" v="9300"/>
        <pc:sldMkLst>
          <pc:docMk/>
          <pc:sldMk cId="2569355126" sldId="487"/>
        </pc:sldMkLst>
        <pc:spChg chg="mod">
          <ac:chgData name="Parthum, Bryan" userId="0944d42a-0297-47b7-847f-b5cd4d2f087f" providerId="ADAL" clId="{C57A413D-C13E-4558-969A-749745ED451B}" dt="2022-09-26T00:13:17.037" v="9300"/>
          <ac:spMkLst>
            <pc:docMk/>
            <pc:sldMk cId="2569355126" sldId="487"/>
            <ac:spMk id="15" creationId="{B24CB714-1818-4BFA-A239-FDF7876B1A42}"/>
          </ac:spMkLst>
        </pc:spChg>
        <pc:spChg chg="mod">
          <ac:chgData name="Parthum, Bryan" userId="0944d42a-0297-47b7-847f-b5cd4d2f087f" providerId="ADAL" clId="{C57A413D-C13E-4558-969A-749745ED451B}" dt="2022-09-26T00:11:12.120" v="9213" actId="1076"/>
          <ac:spMkLst>
            <pc:docMk/>
            <pc:sldMk cId="2569355126" sldId="487"/>
            <ac:spMk id="16" creationId="{9118E642-7067-4A95-B4D4-568F719FA3ED}"/>
          </ac:spMkLst>
        </pc:spChg>
        <pc:picChg chg="add mod">
          <ac:chgData name="Parthum, Bryan" userId="0944d42a-0297-47b7-847f-b5cd4d2f087f" providerId="ADAL" clId="{C57A413D-C13E-4558-969A-749745ED451B}" dt="2022-09-26T00:11:17.103" v="9215" actId="1076"/>
          <ac:picMkLst>
            <pc:docMk/>
            <pc:sldMk cId="2569355126" sldId="487"/>
            <ac:picMk id="3" creationId="{94B7130F-92C2-4A45-841D-51EAE09E7087}"/>
          </ac:picMkLst>
        </pc:picChg>
        <pc:picChg chg="del">
          <ac:chgData name="Parthum, Bryan" userId="0944d42a-0297-47b7-847f-b5cd4d2f087f" providerId="ADAL" clId="{C57A413D-C13E-4558-969A-749745ED451B}" dt="2022-09-26T00:06:21.474" v="9155" actId="478"/>
          <ac:picMkLst>
            <pc:docMk/>
            <pc:sldMk cId="2569355126" sldId="487"/>
            <ac:picMk id="5" creationId="{2FA4DD03-C1BF-457D-A7A7-0454593CE650}"/>
          </ac:picMkLst>
        </pc:picChg>
        <pc:picChg chg="add mod">
          <ac:chgData name="Parthum, Bryan" userId="0944d42a-0297-47b7-847f-b5cd4d2f087f" providerId="ADAL" clId="{C57A413D-C13E-4558-969A-749745ED451B}" dt="2022-09-26T00:06:23.281" v="9156" actId="1076"/>
          <ac:picMkLst>
            <pc:docMk/>
            <pc:sldMk cId="2569355126" sldId="487"/>
            <ac:picMk id="6" creationId="{E4045607-6E39-48DE-9ACA-72D9294BF371}"/>
          </ac:picMkLst>
        </pc:picChg>
      </pc:sldChg>
      <pc:sldChg chg="addSp delSp modSp add mod">
        <pc:chgData name="Parthum, Bryan" userId="0944d42a-0297-47b7-847f-b5cd4d2f087f" providerId="ADAL" clId="{C57A413D-C13E-4558-969A-749745ED451B}" dt="2022-09-26T00:14:16.841" v="9321" actId="1076"/>
        <pc:sldMkLst>
          <pc:docMk/>
          <pc:sldMk cId="2785913564" sldId="488"/>
        </pc:sldMkLst>
        <pc:spChg chg="mod">
          <ac:chgData name="Parthum, Bryan" userId="0944d42a-0297-47b7-847f-b5cd4d2f087f" providerId="ADAL" clId="{C57A413D-C13E-4558-969A-749745ED451B}" dt="2022-09-26T00:13:11.981" v="9299" actId="20577"/>
          <ac:spMkLst>
            <pc:docMk/>
            <pc:sldMk cId="2785913564" sldId="488"/>
            <ac:spMk id="15" creationId="{B24CB714-1818-4BFA-A239-FDF7876B1A42}"/>
          </ac:spMkLst>
        </pc:spChg>
        <pc:spChg chg="mod">
          <ac:chgData name="Parthum, Bryan" userId="0944d42a-0297-47b7-847f-b5cd4d2f087f" providerId="ADAL" clId="{C57A413D-C13E-4558-969A-749745ED451B}" dt="2022-09-26T00:12:19.211" v="9289" actId="1076"/>
          <ac:spMkLst>
            <pc:docMk/>
            <pc:sldMk cId="2785913564" sldId="488"/>
            <ac:spMk id="16" creationId="{9118E642-7067-4A95-B4D4-568F719FA3ED}"/>
          </ac:spMkLst>
        </pc:spChg>
        <pc:picChg chg="del">
          <ac:chgData name="Parthum, Bryan" userId="0944d42a-0297-47b7-847f-b5cd4d2f087f" providerId="ADAL" clId="{C57A413D-C13E-4558-969A-749745ED451B}" dt="2022-09-26T00:12:20.178" v="9290" actId="478"/>
          <ac:picMkLst>
            <pc:docMk/>
            <pc:sldMk cId="2785913564" sldId="488"/>
            <ac:picMk id="3" creationId="{94B7130F-92C2-4A45-841D-51EAE09E7087}"/>
          </ac:picMkLst>
        </pc:picChg>
        <pc:picChg chg="add mod">
          <ac:chgData name="Parthum, Bryan" userId="0944d42a-0297-47b7-847f-b5cd4d2f087f" providerId="ADAL" clId="{C57A413D-C13E-4558-969A-749745ED451B}" dt="2022-09-26T00:14:16.841" v="9321" actId="1076"/>
          <ac:picMkLst>
            <pc:docMk/>
            <pc:sldMk cId="2785913564" sldId="488"/>
            <ac:picMk id="4" creationId="{47B6FF71-8FD2-42C1-B712-95CE773542BE}"/>
          </ac:picMkLst>
        </pc:picChg>
        <pc:picChg chg="del mod">
          <ac:chgData name="Parthum, Bryan" userId="0944d42a-0297-47b7-847f-b5cd4d2f087f" providerId="ADAL" clId="{C57A413D-C13E-4558-969A-749745ED451B}" dt="2022-09-26T00:11:56.817" v="9223" actId="478"/>
          <ac:picMkLst>
            <pc:docMk/>
            <pc:sldMk cId="2785913564" sldId="488"/>
            <ac:picMk id="6" creationId="{E4045607-6E39-48DE-9ACA-72D9294BF371}"/>
          </ac:picMkLst>
        </pc:picChg>
        <pc:picChg chg="add mod modCrop">
          <ac:chgData name="Parthum, Bryan" userId="0944d42a-0297-47b7-847f-b5cd4d2f087f" providerId="ADAL" clId="{C57A413D-C13E-4558-969A-749745ED451B}" dt="2022-09-26T00:11:55.152" v="9222" actId="1076"/>
          <ac:picMkLst>
            <pc:docMk/>
            <pc:sldMk cId="2785913564" sldId="488"/>
            <ac:picMk id="7" creationId="{18F0C190-5FB8-400C-AEEB-1CCAB0F5F39D}"/>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6F51268-28D7-4A1D-B6E7-7FC724367079}" type="datetimeFigureOut">
              <a:rPr lang="en-US" smtClean="0"/>
              <a:t>9/25/2022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5CB739-FC4C-4CC2-B8DD-75C8DB48E189}" type="slidenum">
              <a:rPr lang="en-US" smtClean="0"/>
              <a:t>‹#›</a:t>
            </a:fld>
            <a:endParaRPr lang="en-US"/>
          </a:p>
        </p:txBody>
      </p:sp>
    </p:spTree>
    <p:extLst>
      <p:ext uri="{BB962C8B-B14F-4D97-AF65-F5344CB8AC3E}">
        <p14:creationId xmlns:p14="http://schemas.microsoft.com/office/powerpoint/2010/main" val="25208951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5CB739-FC4C-4CC2-B8DD-75C8DB48E189}" type="slidenum">
              <a:rPr lang="en-US" smtClean="0"/>
              <a:t>2</a:t>
            </a:fld>
            <a:endParaRPr lang="en-US"/>
          </a:p>
        </p:txBody>
      </p:sp>
    </p:spTree>
    <p:extLst>
      <p:ext uri="{BB962C8B-B14F-4D97-AF65-F5344CB8AC3E}">
        <p14:creationId xmlns:p14="http://schemas.microsoft.com/office/powerpoint/2010/main" val="806367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5CB739-FC4C-4CC2-B8DD-75C8DB48E189}" type="slidenum">
              <a:rPr lang="en-US" smtClean="0"/>
              <a:t>11</a:t>
            </a:fld>
            <a:endParaRPr lang="en-US"/>
          </a:p>
        </p:txBody>
      </p:sp>
    </p:spTree>
    <p:extLst>
      <p:ext uri="{BB962C8B-B14F-4D97-AF65-F5344CB8AC3E}">
        <p14:creationId xmlns:p14="http://schemas.microsoft.com/office/powerpoint/2010/main" val="17171767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5CB739-FC4C-4CC2-B8DD-75C8DB48E189}" type="slidenum">
              <a:rPr lang="en-US" smtClean="0"/>
              <a:t>12</a:t>
            </a:fld>
            <a:endParaRPr lang="en-US"/>
          </a:p>
        </p:txBody>
      </p:sp>
    </p:spTree>
    <p:extLst>
      <p:ext uri="{BB962C8B-B14F-4D97-AF65-F5344CB8AC3E}">
        <p14:creationId xmlns:p14="http://schemas.microsoft.com/office/powerpoint/2010/main" val="32635176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5CB739-FC4C-4CC2-B8DD-75C8DB48E189}" type="slidenum">
              <a:rPr lang="en-US" smtClean="0"/>
              <a:t>13</a:t>
            </a:fld>
            <a:endParaRPr lang="en-US"/>
          </a:p>
        </p:txBody>
      </p:sp>
    </p:spTree>
    <p:extLst>
      <p:ext uri="{BB962C8B-B14F-4D97-AF65-F5344CB8AC3E}">
        <p14:creationId xmlns:p14="http://schemas.microsoft.com/office/powerpoint/2010/main" val="7736012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5CB739-FC4C-4CC2-B8DD-75C8DB48E189}" type="slidenum">
              <a:rPr lang="en-US" smtClean="0"/>
              <a:t>14</a:t>
            </a:fld>
            <a:endParaRPr lang="en-US"/>
          </a:p>
        </p:txBody>
      </p:sp>
    </p:spTree>
    <p:extLst>
      <p:ext uri="{BB962C8B-B14F-4D97-AF65-F5344CB8AC3E}">
        <p14:creationId xmlns:p14="http://schemas.microsoft.com/office/powerpoint/2010/main" val="8498843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5CB739-FC4C-4CC2-B8DD-75C8DB48E189}" type="slidenum">
              <a:rPr lang="en-US" smtClean="0"/>
              <a:t>15</a:t>
            </a:fld>
            <a:endParaRPr lang="en-US"/>
          </a:p>
        </p:txBody>
      </p:sp>
    </p:spTree>
    <p:extLst>
      <p:ext uri="{BB962C8B-B14F-4D97-AF65-F5344CB8AC3E}">
        <p14:creationId xmlns:p14="http://schemas.microsoft.com/office/powerpoint/2010/main" val="32330946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5CB739-FC4C-4CC2-B8DD-75C8DB48E189}" type="slidenum">
              <a:rPr lang="en-US" smtClean="0"/>
              <a:t>16</a:t>
            </a:fld>
            <a:endParaRPr lang="en-US"/>
          </a:p>
        </p:txBody>
      </p:sp>
    </p:spTree>
    <p:extLst>
      <p:ext uri="{BB962C8B-B14F-4D97-AF65-F5344CB8AC3E}">
        <p14:creationId xmlns:p14="http://schemas.microsoft.com/office/powerpoint/2010/main" val="42284070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5CB739-FC4C-4CC2-B8DD-75C8DB48E189}" type="slidenum">
              <a:rPr lang="en-US" smtClean="0"/>
              <a:t>17</a:t>
            </a:fld>
            <a:endParaRPr lang="en-US"/>
          </a:p>
        </p:txBody>
      </p:sp>
    </p:spTree>
    <p:extLst>
      <p:ext uri="{BB962C8B-B14F-4D97-AF65-F5344CB8AC3E}">
        <p14:creationId xmlns:p14="http://schemas.microsoft.com/office/powerpoint/2010/main" val="28874708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5CB739-FC4C-4CC2-B8DD-75C8DB48E189}" type="slidenum">
              <a:rPr lang="en-US" smtClean="0"/>
              <a:t>18</a:t>
            </a:fld>
            <a:endParaRPr lang="en-US"/>
          </a:p>
        </p:txBody>
      </p:sp>
    </p:spTree>
    <p:extLst>
      <p:ext uri="{BB962C8B-B14F-4D97-AF65-F5344CB8AC3E}">
        <p14:creationId xmlns:p14="http://schemas.microsoft.com/office/powerpoint/2010/main" val="40017518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5CB739-FC4C-4CC2-B8DD-75C8DB48E189}" type="slidenum">
              <a:rPr lang="en-US" smtClean="0"/>
              <a:t>19</a:t>
            </a:fld>
            <a:endParaRPr lang="en-US"/>
          </a:p>
        </p:txBody>
      </p:sp>
    </p:spTree>
    <p:extLst>
      <p:ext uri="{BB962C8B-B14F-4D97-AF65-F5344CB8AC3E}">
        <p14:creationId xmlns:p14="http://schemas.microsoft.com/office/powerpoint/2010/main" val="41124701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5CB739-FC4C-4CC2-B8DD-75C8DB48E189}" type="slidenum">
              <a:rPr lang="en-US" smtClean="0"/>
              <a:t>20</a:t>
            </a:fld>
            <a:endParaRPr lang="en-US"/>
          </a:p>
        </p:txBody>
      </p:sp>
    </p:spTree>
    <p:extLst>
      <p:ext uri="{BB962C8B-B14F-4D97-AF65-F5344CB8AC3E}">
        <p14:creationId xmlns:p14="http://schemas.microsoft.com/office/powerpoint/2010/main" val="27295846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5CB739-FC4C-4CC2-B8DD-75C8DB48E189}" type="slidenum">
              <a:rPr lang="en-US" smtClean="0"/>
              <a:t>3</a:t>
            </a:fld>
            <a:endParaRPr lang="en-US"/>
          </a:p>
        </p:txBody>
      </p:sp>
    </p:spTree>
    <p:extLst>
      <p:ext uri="{BB962C8B-B14F-4D97-AF65-F5344CB8AC3E}">
        <p14:creationId xmlns:p14="http://schemas.microsoft.com/office/powerpoint/2010/main" val="196097400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5CB739-FC4C-4CC2-B8DD-75C8DB48E189}" type="slidenum">
              <a:rPr lang="en-US" smtClean="0"/>
              <a:t>21</a:t>
            </a:fld>
            <a:endParaRPr lang="en-US"/>
          </a:p>
        </p:txBody>
      </p:sp>
    </p:spTree>
    <p:extLst>
      <p:ext uri="{BB962C8B-B14F-4D97-AF65-F5344CB8AC3E}">
        <p14:creationId xmlns:p14="http://schemas.microsoft.com/office/powerpoint/2010/main" val="341800457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5CB739-FC4C-4CC2-B8DD-75C8DB48E189}" type="slidenum">
              <a:rPr lang="en-US" smtClean="0"/>
              <a:t>22</a:t>
            </a:fld>
            <a:endParaRPr lang="en-US"/>
          </a:p>
        </p:txBody>
      </p:sp>
    </p:spTree>
    <p:extLst>
      <p:ext uri="{BB962C8B-B14F-4D97-AF65-F5344CB8AC3E}">
        <p14:creationId xmlns:p14="http://schemas.microsoft.com/office/powerpoint/2010/main" val="49780575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5CB739-FC4C-4CC2-B8DD-75C8DB48E189}" type="slidenum">
              <a:rPr lang="en-US" smtClean="0"/>
              <a:t>23</a:t>
            </a:fld>
            <a:endParaRPr lang="en-US"/>
          </a:p>
        </p:txBody>
      </p:sp>
    </p:spTree>
    <p:extLst>
      <p:ext uri="{BB962C8B-B14F-4D97-AF65-F5344CB8AC3E}">
        <p14:creationId xmlns:p14="http://schemas.microsoft.com/office/powerpoint/2010/main" val="11945058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5CB739-FC4C-4CC2-B8DD-75C8DB48E189}" type="slidenum">
              <a:rPr lang="en-US" smtClean="0"/>
              <a:t>4</a:t>
            </a:fld>
            <a:endParaRPr lang="en-US"/>
          </a:p>
        </p:txBody>
      </p:sp>
    </p:spTree>
    <p:extLst>
      <p:ext uri="{BB962C8B-B14F-4D97-AF65-F5344CB8AC3E}">
        <p14:creationId xmlns:p14="http://schemas.microsoft.com/office/powerpoint/2010/main" val="2603975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5CB739-FC4C-4CC2-B8DD-75C8DB48E189}" type="slidenum">
              <a:rPr lang="en-US" smtClean="0"/>
              <a:t>5</a:t>
            </a:fld>
            <a:endParaRPr lang="en-US"/>
          </a:p>
        </p:txBody>
      </p:sp>
    </p:spTree>
    <p:extLst>
      <p:ext uri="{BB962C8B-B14F-4D97-AF65-F5344CB8AC3E}">
        <p14:creationId xmlns:p14="http://schemas.microsoft.com/office/powerpoint/2010/main" val="34508651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5CB739-FC4C-4CC2-B8DD-75C8DB48E189}" type="slidenum">
              <a:rPr lang="en-US" smtClean="0"/>
              <a:t>6</a:t>
            </a:fld>
            <a:endParaRPr lang="en-US"/>
          </a:p>
        </p:txBody>
      </p:sp>
    </p:spTree>
    <p:extLst>
      <p:ext uri="{BB962C8B-B14F-4D97-AF65-F5344CB8AC3E}">
        <p14:creationId xmlns:p14="http://schemas.microsoft.com/office/powerpoint/2010/main" val="6354023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5CB739-FC4C-4CC2-B8DD-75C8DB48E189}" type="slidenum">
              <a:rPr lang="en-US" smtClean="0"/>
              <a:t>7</a:t>
            </a:fld>
            <a:endParaRPr lang="en-US"/>
          </a:p>
        </p:txBody>
      </p:sp>
    </p:spTree>
    <p:extLst>
      <p:ext uri="{BB962C8B-B14F-4D97-AF65-F5344CB8AC3E}">
        <p14:creationId xmlns:p14="http://schemas.microsoft.com/office/powerpoint/2010/main" val="25925229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5CB739-FC4C-4CC2-B8DD-75C8DB48E189}" type="slidenum">
              <a:rPr lang="en-US" smtClean="0"/>
              <a:t>8</a:t>
            </a:fld>
            <a:endParaRPr lang="en-US"/>
          </a:p>
        </p:txBody>
      </p:sp>
    </p:spTree>
    <p:extLst>
      <p:ext uri="{BB962C8B-B14F-4D97-AF65-F5344CB8AC3E}">
        <p14:creationId xmlns:p14="http://schemas.microsoft.com/office/powerpoint/2010/main" val="12401679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5CB739-FC4C-4CC2-B8DD-75C8DB48E189}" type="slidenum">
              <a:rPr lang="en-US" smtClean="0"/>
              <a:t>9</a:t>
            </a:fld>
            <a:endParaRPr lang="en-US"/>
          </a:p>
        </p:txBody>
      </p:sp>
    </p:spTree>
    <p:extLst>
      <p:ext uri="{BB962C8B-B14F-4D97-AF65-F5344CB8AC3E}">
        <p14:creationId xmlns:p14="http://schemas.microsoft.com/office/powerpoint/2010/main" val="6178713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5CB739-FC4C-4CC2-B8DD-75C8DB48E189}" type="slidenum">
              <a:rPr lang="en-US" smtClean="0"/>
              <a:t>10</a:t>
            </a:fld>
            <a:endParaRPr lang="en-US"/>
          </a:p>
        </p:txBody>
      </p:sp>
    </p:spTree>
    <p:extLst>
      <p:ext uri="{BB962C8B-B14F-4D97-AF65-F5344CB8AC3E}">
        <p14:creationId xmlns:p14="http://schemas.microsoft.com/office/powerpoint/2010/main" val="42453533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cxnSp>
        <p:nvCxnSpPr>
          <p:cNvPr id="23" name="Straight Connector 22"/>
          <p:cNvCxnSpPr>
            <a:cxnSpLocks/>
          </p:cNvCxnSpPr>
          <p:nvPr userDrawn="1"/>
        </p:nvCxnSpPr>
        <p:spPr>
          <a:xfrm flipV="1">
            <a:off x="576573" y="3252524"/>
            <a:ext cx="8719827" cy="1"/>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9" name="TextBox 38"/>
          <p:cNvSpPr txBox="1"/>
          <p:nvPr userDrawn="1"/>
        </p:nvSpPr>
        <p:spPr>
          <a:xfrm>
            <a:off x="2895600" y="2336373"/>
            <a:ext cx="6400800" cy="369332"/>
          </a:xfrm>
          <a:prstGeom prst="rect">
            <a:avLst/>
          </a:prstGeom>
          <a:noFill/>
        </p:spPr>
        <p:txBody>
          <a:bodyPr wrap="square" rtlCol="0" anchor="ctr">
            <a:spAutoFit/>
          </a:bodyPr>
          <a:lstStyle/>
          <a:p>
            <a:pPr algn="ctr"/>
            <a:endParaRPr lang="en-US" dirty="0"/>
          </a:p>
        </p:txBody>
      </p:sp>
    </p:spTree>
    <p:extLst>
      <p:ext uri="{BB962C8B-B14F-4D97-AF65-F5344CB8AC3E}">
        <p14:creationId xmlns:p14="http://schemas.microsoft.com/office/powerpoint/2010/main" val="693858643"/>
      </p:ext>
    </p:extLst>
  </p:cSld>
  <p:clrMapOvr>
    <a:masterClrMapping/>
  </p:clrMapOvr>
  <p:extLst>
    <p:ext uri="{DCECCB84-F9BA-43D5-87BE-67443E8EF086}">
      <p15:sldGuideLst xmlns:p15="http://schemas.microsoft.com/office/powerpoint/2012/main">
        <p15:guide id="1" orient="horz" pos="216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general">
    <p:spTree>
      <p:nvGrpSpPr>
        <p:cNvPr id="1" name=""/>
        <p:cNvGrpSpPr/>
        <p:nvPr/>
      </p:nvGrpSpPr>
      <p:grpSpPr>
        <a:xfrm>
          <a:off x="0" y="0"/>
          <a:ext cx="0" cy="0"/>
          <a:chOff x="0" y="0"/>
          <a:chExt cx="0" cy="0"/>
        </a:xfrm>
      </p:grpSpPr>
      <p:sp>
        <p:nvSpPr>
          <p:cNvPr id="6" name="Text Placeholder 2"/>
          <p:cNvSpPr>
            <a:spLocks noGrp="1"/>
          </p:cNvSpPr>
          <p:nvPr>
            <p:ph idx="1"/>
          </p:nvPr>
        </p:nvSpPr>
        <p:spPr>
          <a:xfrm>
            <a:off x="1097280" y="1845734"/>
            <a:ext cx="10058400" cy="4023360"/>
          </a:xfrm>
          <a:prstGeom prst="rect">
            <a:avLst/>
          </a:prstGeom>
        </p:spPr>
        <p:txBody>
          <a:bodyPr vert="horz" lIns="0" tIns="45720" rIns="0" bIns="45720" rtlCol="0">
            <a:normAutofit/>
          </a:bodyPr>
          <a:lstStyle>
            <a:lvl1pPr>
              <a:defRPr sz="1400">
                <a:latin typeface="Times New Roman" panose="02020603050405020304" pitchFamily="18" charset="0"/>
                <a:cs typeface="Times New Roman" panose="02020603050405020304" pitchFamily="18" charset="0"/>
              </a:defRPr>
            </a:lvl1pPr>
            <a:lvl2pPr>
              <a:defRPr sz="1400">
                <a:latin typeface="Times New Roman" panose="02020603050405020304" pitchFamily="18" charset="0"/>
                <a:cs typeface="Times New Roman" panose="02020603050405020304" pitchFamily="18" charset="0"/>
              </a:defRPr>
            </a:lvl2pPr>
            <a:lvl3pPr>
              <a:defRPr sz="1400">
                <a:latin typeface="Times New Roman" panose="02020603050405020304" pitchFamily="18" charset="0"/>
                <a:cs typeface="Times New Roman" panose="02020603050405020304" pitchFamily="18" charset="0"/>
              </a:defRPr>
            </a:lvl3pPr>
            <a:lvl4pPr>
              <a:defRPr sz="1400">
                <a:latin typeface="Times New Roman" panose="02020603050405020304" pitchFamily="18" charset="0"/>
                <a:cs typeface="Times New Roman" panose="02020603050405020304" pitchFamily="18" charset="0"/>
              </a:defRPr>
            </a:lvl4pPr>
            <a:lvl5pPr>
              <a:defRPr sz="1400">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endParaRPr lang="en-US" dirty="0"/>
          </a:p>
        </p:txBody>
      </p:sp>
    </p:spTree>
    <p:extLst>
      <p:ext uri="{BB962C8B-B14F-4D97-AF65-F5344CB8AC3E}">
        <p14:creationId xmlns:p14="http://schemas.microsoft.com/office/powerpoint/2010/main" val="416198406"/>
      </p:ext>
    </p:extLst>
  </p:cSld>
  <p:clrMapOvr>
    <a:masterClrMapping/>
  </p:clrMapOvr>
  <p:extLst>
    <p:ext uri="{DCECCB84-F9BA-43D5-87BE-67443E8EF086}">
      <p15:sldGuideLst xmlns:p15="http://schemas.microsoft.com/office/powerpoint/2012/main">
        <p15:guide id="1" orient="horz" pos="216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general">
    <p:spTree>
      <p:nvGrpSpPr>
        <p:cNvPr id="1" name=""/>
        <p:cNvGrpSpPr/>
        <p:nvPr/>
      </p:nvGrpSpPr>
      <p:grpSpPr>
        <a:xfrm>
          <a:off x="0" y="0"/>
          <a:ext cx="0" cy="0"/>
          <a:chOff x="0" y="0"/>
          <a:chExt cx="0" cy="0"/>
        </a:xfrm>
      </p:grpSpPr>
    </p:spTree>
    <p:extLst>
      <p:ext uri="{BB962C8B-B14F-4D97-AF65-F5344CB8AC3E}">
        <p14:creationId xmlns:p14="http://schemas.microsoft.com/office/powerpoint/2010/main" val="726578818"/>
      </p:ext>
    </p:extLst>
  </p:cSld>
  <p:clrMapOvr>
    <a:masterClrMapping/>
  </p:clrMapOvr>
  <p:extLst>
    <p:ext uri="{DCECCB84-F9BA-43D5-87BE-67443E8EF086}">
      <p15:sldGuideLst xmlns:p15="http://schemas.microsoft.com/office/powerpoint/2012/main">
        <p15:guide id="1" orient="horz" pos="216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2_general">
    <p:spTree>
      <p:nvGrpSpPr>
        <p:cNvPr id="1" name=""/>
        <p:cNvGrpSpPr/>
        <p:nvPr/>
      </p:nvGrpSpPr>
      <p:grpSpPr>
        <a:xfrm>
          <a:off x="0" y="0"/>
          <a:ext cx="0" cy="0"/>
          <a:chOff x="0" y="0"/>
          <a:chExt cx="0" cy="0"/>
        </a:xfrm>
      </p:grpSpPr>
      <p:sp>
        <p:nvSpPr>
          <p:cNvPr id="2" name="Footer Placeholder 4"/>
          <p:cNvSpPr txBox="1">
            <a:spLocks/>
          </p:cNvSpPr>
          <p:nvPr userDrawn="1"/>
        </p:nvSpPr>
        <p:spPr>
          <a:xfrm>
            <a:off x="2251882" y="6506128"/>
            <a:ext cx="6587318" cy="288956"/>
          </a:xfrm>
          <a:prstGeom prst="rect">
            <a:avLst/>
          </a:prstGeom>
        </p:spPr>
        <p:txBody>
          <a:bodyPr vert="horz" lIns="91440" tIns="45720" rIns="91440" bIns="45720" rtlCol="0" anchor="ctr"/>
          <a:lstStyle>
            <a:defPPr>
              <a:defRPr lang="en-US"/>
            </a:defPPr>
            <a:lvl1pPr marL="0" algn="ctr" defTabSz="914400" rtl="0" eaLnBrk="1" latinLnBrk="0" hangingPunct="1">
              <a:defRPr sz="1200" kern="1200" cap="none" baseline="0">
                <a:solidFill>
                  <a:srgbClr val="FFFFFF"/>
                </a:solidFill>
                <a:latin typeface="Times New Roman" panose="02020603050405020304" pitchFamily="18" charset="0"/>
                <a:ea typeface="+mn-ea"/>
                <a:cs typeface="Times New Roman" panose="02020603050405020304" pitchFamily="18"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a:solidFill>
                  <a:schemeClr val="bg1"/>
                </a:solidFill>
                <a:latin typeface="Times New Roman" panose="02020603050405020304" pitchFamily="18" charset="0"/>
                <a:cs typeface="Times New Roman" panose="02020603050405020304" pitchFamily="18" charset="0"/>
              </a:rPr>
              <a:t>WTP for water quality, location information, and the rural-urban divide</a:t>
            </a:r>
          </a:p>
        </p:txBody>
      </p:sp>
    </p:spTree>
    <p:extLst>
      <p:ext uri="{BB962C8B-B14F-4D97-AF65-F5344CB8AC3E}">
        <p14:creationId xmlns:p14="http://schemas.microsoft.com/office/powerpoint/2010/main" val="621389552"/>
      </p:ext>
    </p:extLst>
  </p:cSld>
  <p:clrMapOvr>
    <a:masterClrMapping/>
  </p:clrMapOvr>
  <p:extLst>
    <p:ext uri="{DCECCB84-F9BA-43D5-87BE-67443E8EF086}">
      <p15:sldGuideLst xmlns:p15="http://schemas.microsoft.com/office/powerpoint/2012/main">
        <p15:guide id="1" orient="horz" pos="2160">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3" name="Rectangle 32"/>
          <p:cNvSpPr/>
          <p:nvPr userDrawn="1"/>
        </p:nvSpPr>
        <p:spPr>
          <a:xfrm>
            <a:off x="0" y="6453218"/>
            <a:ext cx="12192000" cy="418034"/>
          </a:xfrm>
          <a:prstGeom prst="rect">
            <a:avLst/>
          </a:prstGeom>
          <a:gradFill>
            <a:gsLst>
              <a:gs pos="100000">
                <a:schemeClr val="bg2">
                  <a:lumMod val="50000"/>
                  <a:shade val="67500"/>
                  <a:satMod val="115000"/>
                </a:schemeClr>
              </a:gs>
              <a:gs pos="100000">
                <a:schemeClr val="bg2">
                  <a:lumMod val="50000"/>
                  <a:shade val="100000"/>
                  <a:satMod val="11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Footer Placeholder 4"/>
          <p:cNvSpPr txBox="1">
            <a:spLocks/>
          </p:cNvSpPr>
          <p:nvPr userDrawn="1"/>
        </p:nvSpPr>
        <p:spPr>
          <a:xfrm>
            <a:off x="7906894" y="6514937"/>
            <a:ext cx="4285106" cy="294595"/>
          </a:xfrm>
          <a:prstGeom prst="rect">
            <a:avLst/>
          </a:prstGeom>
        </p:spPr>
        <p:txBody>
          <a:bodyPr vert="horz" lIns="91440" tIns="45720" rIns="91440" bIns="45720" rtlCol="0" anchor="ctr"/>
          <a:lstStyle>
            <a:defPPr>
              <a:defRPr lang="en-US"/>
            </a:defPPr>
            <a:lvl1pPr marL="0" algn="ctr" defTabSz="914400" rtl="0" eaLnBrk="1" latinLnBrk="0" hangingPunct="1">
              <a:defRPr sz="900" kern="1200" cap="none" baseline="0">
                <a:solidFill>
                  <a:srgbClr val="FFFFFF"/>
                </a:solidFill>
                <a:latin typeface="Times New Roman" panose="02020603050405020304" pitchFamily="18" charset="0"/>
                <a:ea typeface="+mn-ea"/>
                <a:cs typeface="Times New Roman" panose="02020603050405020304" pitchFamily="18"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endParaRPr lang="en-US" sz="1800" dirty="0">
              <a:solidFill>
                <a:schemeClr val="bg1"/>
              </a:solidFill>
              <a:latin typeface="Calibri" panose="020F0502020204030204" pitchFamily="34" charset="0"/>
              <a:cs typeface="Calibri" panose="020F0502020204030204" pitchFamily="34" charset="0"/>
            </a:endParaRPr>
          </a:p>
        </p:txBody>
      </p:sp>
      <p:sp>
        <p:nvSpPr>
          <p:cNvPr id="49" name="Footer Placeholder 4"/>
          <p:cNvSpPr txBox="1">
            <a:spLocks/>
          </p:cNvSpPr>
          <p:nvPr userDrawn="1"/>
        </p:nvSpPr>
        <p:spPr>
          <a:xfrm>
            <a:off x="62779" y="6514936"/>
            <a:ext cx="4492596" cy="294596"/>
          </a:xfrm>
          <a:prstGeom prst="rect">
            <a:avLst/>
          </a:prstGeom>
        </p:spPr>
        <p:txBody>
          <a:bodyPr vert="horz" lIns="91440" tIns="45720" rIns="91440" bIns="45720" rtlCol="0" anchor="ctr"/>
          <a:lstStyle>
            <a:defPPr>
              <a:defRPr lang="en-US"/>
            </a:defPPr>
            <a:lvl1pPr marL="0" algn="ctr" defTabSz="914400" rtl="0" eaLnBrk="1" latinLnBrk="0" hangingPunct="1">
              <a:defRPr sz="1200" kern="1200" cap="none" baseline="0">
                <a:solidFill>
                  <a:srgbClr val="FFFFFF"/>
                </a:solidFill>
                <a:latin typeface="Times New Roman" panose="02020603050405020304" pitchFamily="18" charset="0"/>
                <a:ea typeface="+mn-ea"/>
                <a:cs typeface="Times New Roman" panose="02020603050405020304" pitchFamily="18"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800" dirty="0">
                <a:solidFill>
                  <a:schemeClr val="bg1"/>
                </a:solidFill>
                <a:latin typeface="Calibri" panose="020F0502020204030204" pitchFamily="34" charset="0"/>
                <a:cs typeface="Calibri" panose="020F0502020204030204" pitchFamily="34" charset="0"/>
              </a:rPr>
              <a:t>Lecture 10: Climate Economics</a:t>
            </a:r>
          </a:p>
        </p:txBody>
      </p:sp>
      <p:sp>
        <p:nvSpPr>
          <p:cNvPr id="6" name="Footer Placeholder 4"/>
          <p:cNvSpPr txBox="1">
            <a:spLocks/>
          </p:cNvSpPr>
          <p:nvPr userDrawn="1"/>
        </p:nvSpPr>
        <p:spPr>
          <a:xfrm>
            <a:off x="2936995" y="6490212"/>
            <a:ext cx="6318010" cy="288956"/>
          </a:xfrm>
          <a:prstGeom prst="rect">
            <a:avLst/>
          </a:prstGeom>
        </p:spPr>
        <p:txBody>
          <a:bodyPr vert="horz" lIns="91440" tIns="45720" rIns="91440" bIns="45720" rtlCol="0" anchor="ctr"/>
          <a:lstStyle>
            <a:defPPr>
              <a:defRPr lang="en-US"/>
            </a:defPPr>
            <a:lvl1pPr marL="0" algn="ctr" defTabSz="914400" rtl="0" eaLnBrk="1" latinLnBrk="0" hangingPunct="1">
              <a:defRPr sz="1200" kern="1200" cap="none" baseline="0">
                <a:solidFill>
                  <a:srgbClr val="FFFFFF"/>
                </a:solidFill>
                <a:latin typeface="Times New Roman" panose="02020603050405020304" pitchFamily="18" charset="0"/>
                <a:ea typeface="+mn-ea"/>
                <a:cs typeface="Times New Roman" panose="02020603050405020304" pitchFamily="18"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1200" baseline="0" dirty="0">
              <a:solidFill>
                <a:schemeClr val="bg1"/>
              </a:solidFill>
              <a:latin typeface="+mn-lt"/>
              <a:cs typeface="Times New Roman" panose="02020603050405020304" pitchFamily="18" charset="0"/>
            </a:endParaRPr>
          </a:p>
        </p:txBody>
      </p:sp>
    </p:spTree>
    <p:extLst>
      <p:ext uri="{BB962C8B-B14F-4D97-AF65-F5344CB8AC3E}">
        <p14:creationId xmlns:p14="http://schemas.microsoft.com/office/powerpoint/2010/main" val="2101269002"/>
      </p:ext>
    </p:extLst>
  </p:cSld>
  <p:clrMap bg1="lt1" tx1="dk1" bg2="lt2" tx2="dk2" accent1="accent1" accent2="accent2" accent3="accent3" accent4="accent4" accent5="accent5" accent6="accent6" hlink="hlink" folHlink="folHlink"/>
  <p:sldLayoutIdLst>
    <p:sldLayoutId id="2147483661" r:id="rId1"/>
    <p:sldLayoutId id="2147483674" r:id="rId2"/>
    <p:sldLayoutId id="2147483675" r:id="rId3"/>
    <p:sldLayoutId id="2147483676" r:id="rId4"/>
  </p:sldLayoutIdLst>
  <p:hf hdr="0" ftr="0"/>
  <p:txStyles>
    <p:title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p:titleStyle>
    <p:bodyStyle>
      <a:lvl1pPr marL="91440" indent="-91440" algn="l" defTabSz="914400" rtl="0" eaLnBrk="1" latinLnBrk="0" hangingPunct="1">
        <a:lnSpc>
          <a:spcPct val="90000"/>
        </a:lnSpc>
        <a:spcBef>
          <a:spcPts val="1200"/>
        </a:spcBef>
        <a:spcAft>
          <a:spcPts val="200"/>
        </a:spcAft>
        <a:buClr>
          <a:schemeClr val="accent1"/>
        </a:buClr>
        <a:buSzPct val="90000"/>
        <a:buFont typeface="Arial" panose="020B0604020202020204" pitchFamily="34" charset="0"/>
        <a:buChar char="•"/>
        <a:defRPr sz="1400" kern="1200">
          <a:solidFill>
            <a:schemeClr val="tx1">
              <a:lumMod val="75000"/>
              <a:lumOff val="25000"/>
            </a:schemeClr>
          </a:solidFill>
          <a:latin typeface="Times New Roman" panose="02020603050405020304" pitchFamily="18" charset="0"/>
          <a:ea typeface="+mn-ea"/>
          <a:cs typeface="Times New Roman" panose="02020603050405020304" pitchFamily="18" charset="0"/>
        </a:defRPr>
      </a:lvl1pPr>
      <a:lvl2pPr marL="384048" indent="-182880" algn="l" defTabSz="914400" rtl="0" eaLnBrk="1" latinLnBrk="0" hangingPunct="1">
        <a:lnSpc>
          <a:spcPct val="90000"/>
        </a:lnSpc>
        <a:spcBef>
          <a:spcPts val="200"/>
        </a:spcBef>
        <a:spcAft>
          <a:spcPts val="400"/>
        </a:spcAft>
        <a:buClr>
          <a:schemeClr val="accent1"/>
        </a:buClr>
        <a:buSzPct val="90000"/>
        <a:buFont typeface="Arial" panose="020B0604020202020204" pitchFamily="34" charset="0"/>
        <a:buChar char="•"/>
        <a:defRPr sz="1400" kern="1200">
          <a:solidFill>
            <a:schemeClr val="tx1">
              <a:lumMod val="75000"/>
              <a:lumOff val="25000"/>
            </a:schemeClr>
          </a:solidFill>
          <a:latin typeface="Times New Roman" panose="02020603050405020304" pitchFamily="18" charset="0"/>
          <a:ea typeface="+mn-ea"/>
          <a:cs typeface="Times New Roman" panose="02020603050405020304" pitchFamily="18" charset="0"/>
        </a:defRPr>
      </a:lvl2pPr>
      <a:lvl3pPr marL="566928" indent="-182880" algn="l" defTabSz="914400" rtl="0" eaLnBrk="1" latinLnBrk="0" hangingPunct="1">
        <a:lnSpc>
          <a:spcPct val="90000"/>
        </a:lnSpc>
        <a:spcBef>
          <a:spcPts val="200"/>
        </a:spcBef>
        <a:spcAft>
          <a:spcPts val="400"/>
        </a:spcAft>
        <a:buClr>
          <a:schemeClr val="accent1"/>
        </a:buClr>
        <a:buSzPct val="90000"/>
        <a:buFont typeface="Arial" panose="020B0604020202020204" pitchFamily="34" charset="0"/>
        <a:buChar char="•"/>
        <a:defRPr sz="1400" kern="1200">
          <a:solidFill>
            <a:schemeClr val="tx1">
              <a:lumMod val="75000"/>
              <a:lumOff val="25000"/>
            </a:schemeClr>
          </a:solidFill>
          <a:latin typeface="Times New Roman" panose="02020603050405020304" pitchFamily="18" charset="0"/>
          <a:ea typeface="+mn-ea"/>
          <a:cs typeface="Times New Roman" panose="02020603050405020304" pitchFamily="18" charset="0"/>
        </a:defRPr>
      </a:lvl3pPr>
      <a:lvl4pPr marL="749808" indent="-182880" algn="l" defTabSz="914400" rtl="0" eaLnBrk="1" latinLnBrk="0" hangingPunct="1">
        <a:lnSpc>
          <a:spcPct val="90000"/>
        </a:lnSpc>
        <a:spcBef>
          <a:spcPts val="200"/>
        </a:spcBef>
        <a:spcAft>
          <a:spcPts val="400"/>
        </a:spcAft>
        <a:buClr>
          <a:schemeClr val="accent1"/>
        </a:buClr>
        <a:buSzPct val="90000"/>
        <a:buFont typeface="Arial" panose="020B0604020202020204" pitchFamily="34" charset="0"/>
        <a:buChar char="•"/>
        <a:defRPr sz="1400" kern="1200">
          <a:solidFill>
            <a:schemeClr val="tx1">
              <a:lumMod val="75000"/>
              <a:lumOff val="25000"/>
            </a:schemeClr>
          </a:solidFill>
          <a:latin typeface="Times New Roman" panose="02020603050405020304" pitchFamily="18" charset="0"/>
          <a:ea typeface="+mn-ea"/>
          <a:cs typeface="Times New Roman" panose="02020603050405020304" pitchFamily="18" charset="0"/>
        </a:defRPr>
      </a:lvl4pPr>
      <a:lvl5pPr marL="932688" indent="-182880" algn="l" defTabSz="914400" rtl="0" eaLnBrk="1" latinLnBrk="0" hangingPunct="1">
        <a:lnSpc>
          <a:spcPct val="90000"/>
        </a:lnSpc>
        <a:spcBef>
          <a:spcPts val="200"/>
        </a:spcBef>
        <a:spcAft>
          <a:spcPts val="400"/>
        </a:spcAft>
        <a:buClr>
          <a:schemeClr val="accent1"/>
        </a:buClr>
        <a:buSzPct val="90000"/>
        <a:buFont typeface="Arial" panose="020B0604020202020204" pitchFamily="34" charset="0"/>
        <a:buChar char="•"/>
        <a:defRPr sz="1400" kern="1200">
          <a:solidFill>
            <a:schemeClr val="tx1">
              <a:lumMod val="75000"/>
              <a:lumOff val="25000"/>
            </a:schemeClr>
          </a:solidFill>
          <a:latin typeface="Times New Roman" panose="02020603050405020304" pitchFamily="18" charset="0"/>
          <a:ea typeface="+mn-ea"/>
          <a:cs typeface="Times New Roman" panose="02020603050405020304" pitchFamily="18" charset="0"/>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ags" Target="../tags/tag9.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tags" Target="../tags/tag10.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tags" Target="../tags/tag11.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2.xml"/><Relationship Id="rId7" Type="http://schemas.openxmlformats.org/officeDocument/2006/relationships/hyperlink" Target="https://www.jstor.org/stable/2118029" TargetMode="External"/><Relationship Id="rId2" Type="http://schemas.openxmlformats.org/officeDocument/2006/relationships/slideLayout" Target="../slideLayouts/slideLayout2.xml"/><Relationship Id="rId1" Type="http://schemas.openxmlformats.org/officeDocument/2006/relationships/tags" Target="../tags/tag12.xml"/><Relationship Id="rId6" Type="http://schemas.openxmlformats.org/officeDocument/2006/relationships/hyperlink" Target="https://academic.oup.com/qje/advance-article-abstract/doi/10.1093/qje/qjac020/6571943?redirectedFrom=fulltext" TargetMode="External"/><Relationship Id="rId5" Type="http://schemas.openxmlformats.org/officeDocument/2006/relationships/image" Target="../media/image3.png"/><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tags" Target="../tags/tag13.xml"/><Relationship Id="rId4" Type="http://schemas.openxmlformats.org/officeDocument/2006/relationships/hyperlink" Target="https://academic.oup.com/qje/advance-article-abstract/doi/10.1093/qje/qjac020/6571943?redirectedFrom=fulltext" TargetMode="Externa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tags" Target="../tags/tag14.xml"/><Relationship Id="rId5" Type="http://schemas.openxmlformats.org/officeDocument/2006/relationships/hyperlink" Target="https://www.pnas.org/doi/epdf/10.1073/pnas.1609244114" TargetMode="External"/><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5.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ags" Target="../tags/tag15.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s://www.pnas.org/doi/epdf/10.1073/pnas.1609244114" TargetMode="Externa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6.xml"/><Relationship Id="rId7" Type="http://schemas.openxmlformats.org/officeDocument/2006/relationships/image" Target="../media/image8.png"/><Relationship Id="rId2" Type="http://schemas.openxmlformats.org/officeDocument/2006/relationships/slideLayout" Target="../slideLayouts/slideLayout2.xml"/><Relationship Id="rId1" Type="http://schemas.openxmlformats.org/officeDocument/2006/relationships/tags" Target="../tags/tag16.xml"/><Relationship Id="rId6" Type="http://schemas.openxmlformats.org/officeDocument/2006/relationships/image" Target="../media/image7.png"/><Relationship Id="rId5" Type="http://schemas.openxmlformats.org/officeDocument/2006/relationships/image" Target="../media/image1.png"/><Relationship Id="rId4" Type="http://schemas.openxmlformats.org/officeDocument/2006/relationships/hyperlink" Target="https://www.pnas.org/doi/epdf/10.1073/pnas.1609244114" TargetMode="External"/></Relationships>
</file>

<file path=ppt/slides/_rels/slide18.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notesSlide" Target="../notesSlides/notesSlide17.xml"/><Relationship Id="rId7" Type="http://schemas.openxmlformats.org/officeDocument/2006/relationships/image" Target="../media/image10.svg"/><Relationship Id="rId2" Type="http://schemas.openxmlformats.org/officeDocument/2006/relationships/slideLayout" Target="../slideLayouts/slideLayout2.xml"/><Relationship Id="rId1" Type="http://schemas.openxmlformats.org/officeDocument/2006/relationships/tags" Target="../tags/tag17.xml"/><Relationship Id="rId6" Type="http://schemas.openxmlformats.org/officeDocument/2006/relationships/image" Target="../media/image9.png"/><Relationship Id="rId5" Type="http://schemas.openxmlformats.org/officeDocument/2006/relationships/hyperlink" Target="https://www.nature.com/articles/s41586-022-05224-9" TargetMode="External"/><Relationship Id="rId4" Type="http://schemas.openxmlformats.org/officeDocument/2006/relationships/image" Target="../media/image1.png"/><Relationship Id="rId9" Type="http://schemas.openxmlformats.org/officeDocument/2006/relationships/image" Target="../media/image12.svg"/></Relationships>
</file>

<file path=ppt/slides/_rels/slide19.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notesSlide" Target="../notesSlides/notesSlide18.xml"/><Relationship Id="rId7" Type="http://schemas.openxmlformats.org/officeDocument/2006/relationships/image" Target="../media/image14.svg"/><Relationship Id="rId2" Type="http://schemas.openxmlformats.org/officeDocument/2006/relationships/slideLayout" Target="../slideLayouts/slideLayout2.xml"/><Relationship Id="rId1" Type="http://schemas.openxmlformats.org/officeDocument/2006/relationships/tags" Target="../tags/tag18.xml"/><Relationship Id="rId6" Type="http://schemas.openxmlformats.org/officeDocument/2006/relationships/image" Target="../media/image13.png"/><Relationship Id="rId5" Type="http://schemas.openxmlformats.org/officeDocument/2006/relationships/image" Target="../media/image1.png"/><Relationship Id="rId4" Type="http://schemas.openxmlformats.org/officeDocument/2006/relationships/hyperlink" Target="https://www.nature.com/articles/s41586-022-05224-9" TargetMode="External"/><Relationship Id="rId9" Type="http://schemas.openxmlformats.org/officeDocument/2006/relationships/image" Target="../media/image16.sv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9.xml"/><Relationship Id="rId7" Type="http://schemas.openxmlformats.org/officeDocument/2006/relationships/image" Target="../media/image18.svg"/><Relationship Id="rId2" Type="http://schemas.openxmlformats.org/officeDocument/2006/relationships/slideLayout" Target="../slideLayouts/slideLayout2.xml"/><Relationship Id="rId1" Type="http://schemas.openxmlformats.org/officeDocument/2006/relationships/tags" Target="../tags/tag19.xml"/><Relationship Id="rId6" Type="http://schemas.openxmlformats.org/officeDocument/2006/relationships/image" Target="../media/image17.png"/><Relationship Id="rId5" Type="http://schemas.openxmlformats.org/officeDocument/2006/relationships/image" Target="../media/image1.png"/><Relationship Id="rId4" Type="http://schemas.openxmlformats.org/officeDocument/2006/relationships/hyperlink" Target="https://www.nature.com/articles/s41586-022-05224-9" TargetMode="Externa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0.xml"/><Relationship Id="rId7" Type="http://schemas.openxmlformats.org/officeDocument/2006/relationships/image" Target="../media/image20.svg"/><Relationship Id="rId2" Type="http://schemas.openxmlformats.org/officeDocument/2006/relationships/slideLayout" Target="../slideLayouts/slideLayout2.xml"/><Relationship Id="rId1" Type="http://schemas.openxmlformats.org/officeDocument/2006/relationships/tags" Target="../tags/tag20.xml"/><Relationship Id="rId6" Type="http://schemas.openxmlformats.org/officeDocument/2006/relationships/image" Target="../media/image19.png"/><Relationship Id="rId5" Type="http://schemas.openxmlformats.org/officeDocument/2006/relationships/image" Target="../media/image1.png"/><Relationship Id="rId4" Type="http://schemas.openxmlformats.org/officeDocument/2006/relationships/hyperlink" Target="https://www.nature.com/articles/s41586-022-05224-9" TargetMode="Externa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tags" Target="../tags/tag21.xml"/><Relationship Id="rId6" Type="http://schemas.openxmlformats.org/officeDocument/2006/relationships/image" Target="../media/image21.png"/><Relationship Id="rId5" Type="http://schemas.openxmlformats.org/officeDocument/2006/relationships/image" Target="../media/image1.png"/><Relationship Id="rId4" Type="http://schemas.openxmlformats.org/officeDocument/2006/relationships/hyperlink" Target="https://www.nature.com/articles/s41586-022-05224-9" TargetMode="Externa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tags" Target="../tags/tag22.xml"/><Relationship Id="rId4" Type="http://schemas.openxmlformats.org/officeDocument/2006/relationships/hyperlink" Target="https://www.resources.org/common-resources/almost-practical-step-toward-sustainability/" TargetMode="Externa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3.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4.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ags" Target="../tags/tag5.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ags" Target="../tags/tag6.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ags" Target="../tags/tag7.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tags" Target="../tags/tag8.xml"/><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84632" y="4471423"/>
            <a:ext cx="6709303" cy="1292662"/>
          </a:xfrm>
          <a:prstGeom prst="rect">
            <a:avLst/>
          </a:prstGeom>
          <a:noFill/>
        </p:spPr>
        <p:txBody>
          <a:bodyPr wrap="square" rtlCol="0">
            <a:spAutoFit/>
          </a:bodyPr>
          <a:lstStyle/>
          <a:p>
            <a:r>
              <a:rPr lang="en-US" sz="2600" dirty="0">
                <a:latin typeface="+mj-lt"/>
                <a:cs typeface="Calibri Light" panose="020F0302020204030204" pitchFamily="34" charset="0"/>
              </a:rPr>
              <a:t>Prof. Parthum</a:t>
            </a:r>
          </a:p>
          <a:p>
            <a:r>
              <a:rPr lang="en-US" sz="2600" dirty="0">
                <a:latin typeface="+mj-lt"/>
                <a:cs typeface="Calibri Light" panose="020F0302020204030204" pitchFamily="34" charset="0"/>
              </a:rPr>
              <a:t>Environmental Economics</a:t>
            </a:r>
            <a:br>
              <a:rPr lang="en-US" sz="2600" dirty="0">
                <a:latin typeface="+mj-lt"/>
                <a:cs typeface="Calibri Light" panose="020F0302020204030204" pitchFamily="34" charset="0"/>
              </a:rPr>
            </a:br>
            <a:r>
              <a:rPr lang="en-US" sz="2600" dirty="0">
                <a:latin typeface="+mj-lt"/>
                <a:cs typeface="Calibri Light" panose="020F0302020204030204" pitchFamily="34" charset="0"/>
              </a:rPr>
              <a:t>Econ 475</a:t>
            </a:r>
          </a:p>
        </p:txBody>
      </p:sp>
      <p:sp>
        <p:nvSpPr>
          <p:cNvPr id="7" name="Title 1"/>
          <p:cNvSpPr txBox="1">
            <a:spLocks/>
          </p:cNvSpPr>
          <p:nvPr/>
        </p:nvSpPr>
        <p:spPr>
          <a:xfrm>
            <a:off x="584632" y="2603768"/>
            <a:ext cx="11022736" cy="707886"/>
          </a:xfrm>
          <a:prstGeom prst="rect">
            <a:avLst/>
          </a:prstGeom>
        </p:spPr>
        <p:txBody>
          <a:bodyPr anchor="ct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r>
              <a:rPr lang="en-US" sz="2800" dirty="0">
                <a:solidFill>
                  <a:schemeClr val="tx1"/>
                </a:solidFill>
                <a:latin typeface="+mj-lt"/>
                <a:cs typeface="Calibri Light" panose="020F0302020204030204" pitchFamily="34" charset="0"/>
              </a:rPr>
              <a:t>Lecture 10: Climate Economics</a:t>
            </a:r>
          </a:p>
        </p:txBody>
      </p:sp>
    </p:spTree>
    <p:extLst>
      <p:ext uri="{BB962C8B-B14F-4D97-AF65-F5344CB8AC3E}">
        <p14:creationId xmlns:p14="http://schemas.microsoft.com/office/powerpoint/2010/main" val="27684703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9A8AE995-3761-4E8E-B676-D7F73B916651}"/>
              </a:ext>
            </a:extLst>
          </p:cNvPr>
          <p:cNvSpPr txBox="1"/>
          <p:nvPr/>
        </p:nvSpPr>
        <p:spPr>
          <a:xfrm>
            <a:off x="346960" y="1024392"/>
            <a:ext cx="11498080" cy="461665"/>
          </a:xfrm>
          <a:prstGeom prst="rect">
            <a:avLst/>
          </a:prstGeom>
          <a:noFill/>
          <a:effectLst/>
        </p:spPr>
        <p:txBody>
          <a:bodyPr wrap="square" rtlCol="0">
            <a:spAutoFit/>
          </a:bodyPr>
          <a:lstStyle/>
          <a:p>
            <a:pPr marL="800100" lvl="1" indent="-342900">
              <a:buFont typeface="Arial" panose="020B0604020202020204" pitchFamily="34" charset="0"/>
              <a:buChar char="•"/>
            </a:pPr>
            <a:endParaRPr lang="en-US" sz="2400" dirty="0">
              <a:latin typeface="+mj-lt"/>
              <a:cs typeface="Calibri Light" panose="020F0302020204030204" pitchFamily="34" charset="0"/>
            </a:endParaRPr>
          </a:p>
        </p:txBody>
      </p:sp>
      <p:sp>
        <p:nvSpPr>
          <p:cNvPr id="11" name="Title 2">
            <a:extLst>
              <a:ext uri="{FF2B5EF4-FFF2-40B4-BE49-F238E27FC236}">
                <a16:creationId xmlns:a16="http://schemas.microsoft.com/office/drawing/2014/main" id="{462E9AFE-FCE3-4594-A4DB-141C6B7644D4}"/>
              </a:ext>
            </a:extLst>
          </p:cNvPr>
          <p:cNvSpPr txBox="1">
            <a:spLocks/>
          </p:cNvSpPr>
          <p:nvPr/>
        </p:nvSpPr>
        <p:spPr>
          <a:xfrm>
            <a:off x="2483126" y="-174569"/>
            <a:ext cx="7225748" cy="1198961"/>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en-US" sz="4000" dirty="0">
                <a:solidFill>
                  <a:schemeClr val="tx1"/>
                </a:solidFill>
                <a:latin typeface="+mj-lt"/>
              </a:rPr>
              <a:t>Ambitious Research Agenda</a:t>
            </a:r>
          </a:p>
        </p:txBody>
      </p:sp>
      <p:sp>
        <p:nvSpPr>
          <p:cNvPr id="4" name="TextBox 3">
            <a:extLst>
              <a:ext uri="{FF2B5EF4-FFF2-40B4-BE49-F238E27FC236}">
                <a16:creationId xmlns:a16="http://schemas.microsoft.com/office/drawing/2014/main" id="{0D72F51C-BBCC-42C7-961A-83445FF09B7C}"/>
              </a:ext>
            </a:extLst>
          </p:cNvPr>
          <p:cNvSpPr txBox="1"/>
          <p:nvPr/>
        </p:nvSpPr>
        <p:spPr>
          <a:xfrm>
            <a:off x="346960" y="1486057"/>
            <a:ext cx="11498080" cy="4154984"/>
          </a:xfrm>
          <a:prstGeom prst="rect">
            <a:avLst/>
          </a:prstGeom>
          <a:noFill/>
          <a:effectLst/>
        </p:spPr>
        <p:txBody>
          <a:bodyPr wrap="square" rtlCol="0">
            <a:spAutoFit/>
          </a:bodyPr>
          <a:lstStyle/>
          <a:p>
            <a:pPr marL="800100" lvl="1" indent="-342900">
              <a:buFont typeface="Arial" panose="020B0604020202020204" pitchFamily="34" charset="0"/>
              <a:buChar char="•"/>
            </a:pPr>
            <a:r>
              <a:rPr lang="en-US" sz="2200" dirty="0">
                <a:latin typeface="+mj-lt"/>
                <a:cs typeface="Calibri Light" panose="020F0302020204030204" pitchFamily="34" charset="0"/>
              </a:rPr>
              <a:t>So, the objective is to identify the relationship between the economy/welfare and the climate, using more than 30-years of data, taking into account all interactions between sectors, market and nonmarket, while controlling for baseline differences and trends in our data. Then, once we have this relationship estimated, we need to project economic growth, population/life expectancy, greenhouse gas emissions, then take into account adaptation, mitigation, oh, and uncertainty in all of these things…</a:t>
            </a:r>
          </a:p>
          <a:p>
            <a:pPr marL="800100" lvl="1" indent="-342900">
              <a:buFont typeface="Arial" panose="020B0604020202020204" pitchFamily="34" charset="0"/>
              <a:buChar char="•"/>
            </a:pPr>
            <a:endParaRPr lang="en-US" sz="2200" dirty="0">
              <a:latin typeface="+mj-lt"/>
              <a:cs typeface="Calibri Light" panose="020F0302020204030204" pitchFamily="34" charset="0"/>
            </a:endParaRPr>
          </a:p>
          <a:p>
            <a:pPr marL="800100" lvl="1" indent="-342900">
              <a:buFont typeface="Arial" panose="020B0604020202020204" pitchFamily="34" charset="0"/>
              <a:buChar char="•"/>
            </a:pPr>
            <a:r>
              <a:rPr lang="en-US" sz="2200" dirty="0">
                <a:solidFill>
                  <a:schemeClr val="bg1"/>
                </a:solidFill>
                <a:latin typeface="+mj-lt"/>
                <a:cs typeface="Calibri Light" panose="020F0302020204030204" pitchFamily="34" charset="0"/>
              </a:rPr>
              <a:t>Recognizing that this is a very difficult task, researchers in the 1970’s started wondering if we could even place a sign (positive or negative) on the relationship between the economy and climate. This was done in an Integrated Assessment Model (IAM) framework. </a:t>
            </a:r>
          </a:p>
          <a:p>
            <a:pPr marL="1257300" lvl="2" indent="-342900">
              <a:buFont typeface="Arial" panose="020B0604020202020204" pitchFamily="34" charset="0"/>
              <a:buChar char="•"/>
            </a:pPr>
            <a:r>
              <a:rPr lang="en-US" sz="2200" dirty="0">
                <a:solidFill>
                  <a:schemeClr val="bg1"/>
                </a:solidFill>
                <a:latin typeface="+mj-lt"/>
                <a:cs typeface="Calibri Light" panose="020F0302020204030204" pitchFamily="34" charset="0"/>
              </a:rPr>
              <a:t>Once calibrated, IAMs allow researchers to explore empirical relationships between model components and their feedbacks.</a:t>
            </a:r>
          </a:p>
        </p:txBody>
      </p:sp>
    </p:spTree>
    <p:custDataLst>
      <p:tags r:id="rId1"/>
    </p:custDataLst>
    <p:extLst>
      <p:ext uri="{BB962C8B-B14F-4D97-AF65-F5344CB8AC3E}">
        <p14:creationId xmlns:p14="http://schemas.microsoft.com/office/powerpoint/2010/main" val="27959877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9A8AE995-3761-4E8E-B676-D7F73B916651}"/>
              </a:ext>
            </a:extLst>
          </p:cNvPr>
          <p:cNvSpPr txBox="1"/>
          <p:nvPr/>
        </p:nvSpPr>
        <p:spPr>
          <a:xfrm>
            <a:off x="346960" y="1024392"/>
            <a:ext cx="11498080" cy="461665"/>
          </a:xfrm>
          <a:prstGeom prst="rect">
            <a:avLst/>
          </a:prstGeom>
          <a:noFill/>
          <a:effectLst/>
        </p:spPr>
        <p:txBody>
          <a:bodyPr wrap="square" rtlCol="0">
            <a:spAutoFit/>
          </a:bodyPr>
          <a:lstStyle/>
          <a:p>
            <a:pPr marL="800100" lvl="1" indent="-342900">
              <a:buFont typeface="Arial" panose="020B0604020202020204" pitchFamily="34" charset="0"/>
              <a:buChar char="•"/>
            </a:pPr>
            <a:endParaRPr lang="en-US" sz="2400" dirty="0">
              <a:latin typeface="+mj-lt"/>
              <a:cs typeface="Calibri Light" panose="020F0302020204030204" pitchFamily="34" charset="0"/>
            </a:endParaRPr>
          </a:p>
        </p:txBody>
      </p:sp>
      <p:sp>
        <p:nvSpPr>
          <p:cNvPr id="11" name="Title 2">
            <a:extLst>
              <a:ext uri="{FF2B5EF4-FFF2-40B4-BE49-F238E27FC236}">
                <a16:creationId xmlns:a16="http://schemas.microsoft.com/office/drawing/2014/main" id="{462E9AFE-FCE3-4594-A4DB-141C6B7644D4}"/>
              </a:ext>
            </a:extLst>
          </p:cNvPr>
          <p:cNvSpPr txBox="1">
            <a:spLocks/>
          </p:cNvSpPr>
          <p:nvPr/>
        </p:nvSpPr>
        <p:spPr>
          <a:xfrm>
            <a:off x="2483126" y="-174569"/>
            <a:ext cx="7225748" cy="1198961"/>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en-US" sz="4000" dirty="0">
                <a:solidFill>
                  <a:schemeClr val="tx1"/>
                </a:solidFill>
                <a:latin typeface="+mj-lt"/>
              </a:rPr>
              <a:t>Ambitious Research Agenda</a:t>
            </a:r>
          </a:p>
        </p:txBody>
      </p:sp>
      <p:sp>
        <p:nvSpPr>
          <p:cNvPr id="4" name="TextBox 3">
            <a:extLst>
              <a:ext uri="{FF2B5EF4-FFF2-40B4-BE49-F238E27FC236}">
                <a16:creationId xmlns:a16="http://schemas.microsoft.com/office/drawing/2014/main" id="{0D72F51C-BBCC-42C7-961A-83445FF09B7C}"/>
              </a:ext>
            </a:extLst>
          </p:cNvPr>
          <p:cNvSpPr txBox="1"/>
          <p:nvPr/>
        </p:nvSpPr>
        <p:spPr>
          <a:xfrm>
            <a:off x="346960" y="1486057"/>
            <a:ext cx="11498080" cy="4154984"/>
          </a:xfrm>
          <a:prstGeom prst="rect">
            <a:avLst/>
          </a:prstGeom>
          <a:noFill/>
          <a:effectLst/>
        </p:spPr>
        <p:txBody>
          <a:bodyPr wrap="square" rtlCol="0">
            <a:spAutoFit/>
          </a:bodyPr>
          <a:lstStyle/>
          <a:p>
            <a:pPr marL="800100" lvl="1" indent="-342900">
              <a:buFont typeface="Arial" panose="020B0604020202020204" pitchFamily="34" charset="0"/>
              <a:buChar char="•"/>
            </a:pPr>
            <a:r>
              <a:rPr lang="en-US" sz="2200" dirty="0">
                <a:latin typeface="+mj-lt"/>
                <a:cs typeface="Calibri Light" panose="020F0302020204030204" pitchFamily="34" charset="0"/>
              </a:rPr>
              <a:t>So, the objective is to identify the relationship between the economy/welfare and the climate, using more than 30-years of data, taking into account all interactions between sectors, market and nonmarket, while controlling for baseline differences and trends in our data. Then, once we have this relationship estimated, we need to project economic growth, population/life expectancy, greenhouse gas emissions, then take into account adaptation, mitigation, oh, and uncertainty in all of these things…</a:t>
            </a:r>
          </a:p>
          <a:p>
            <a:pPr marL="800100" lvl="1" indent="-342900">
              <a:buFont typeface="Arial" panose="020B0604020202020204" pitchFamily="34" charset="0"/>
              <a:buChar char="•"/>
            </a:pPr>
            <a:endParaRPr lang="en-US" sz="2200" dirty="0">
              <a:latin typeface="+mj-lt"/>
              <a:cs typeface="Calibri Light" panose="020F0302020204030204" pitchFamily="34" charset="0"/>
            </a:endParaRPr>
          </a:p>
          <a:p>
            <a:pPr marL="800100" lvl="1" indent="-342900">
              <a:buFont typeface="Arial" panose="020B0604020202020204" pitchFamily="34" charset="0"/>
              <a:buChar char="•"/>
            </a:pPr>
            <a:r>
              <a:rPr lang="en-US" sz="2200" dirty="0">
                <a:latin typeface="+mj-lt"/>
                <a:cs typeface="Calibri Light" panose="020F0302020204030204" pitchFamily="34" charset="0"/>
              </a:rPr>
              <a:t>Recognizing that this is a very difficult task, researchers in the 1970’s started wondering if we could even place a sign (positive or negative) on the relationship between the economy and climate. This was done in an </a:t>
            </a:r>
            <a:r>
              <a:rPr lang="en-US" sz="2200" dirty="0">
                <a:solidFill>
                  <a:srgbClr val="C00000"/>
                </a:solidFill>
                <a:latin typeface="+mj-lt"/>
                <a:cs typeface="Calibri Light" panose="020F0302020204030204" pitchFamily="34" charset="0"/>
              </a:rPr>
              <a:t>Integrated Assessment Model (IAM) </a:t>
            </a:r>
            <a:r>
              <a:rPr lang="en-US" sz="2200" dirty="0">
                <a:latin typeface="+mj-lt"/>
                <a:cs typeface="Calibri Light" panose="020F0302020204030204" pitchFamily="34" charset="0"/>
              </a:rPr>
              <a:t>framework</a:t>
            </a:r>
            <a:r>
              <a:rPr lang="en-US" sz="2200" dirty="0">
                <a:solidFill>
                  <a:srgbClr val="C00000"/>
                </a:solidFill>
                <a:latin typeface="+mj-lt"/>
                <a:cs typeface="Calibri Light" panose="020F0302020204030204" pitchFamily="34" charset="0"/>
              </a:rPr>
              <a:t>. </a:t>
            </a:r>
          </a:p>
          <a:p>
            <a:pPr marL="1257300" lvl="2" indent="-342900">
              <a:buFont typeface="Arial" panose="020B0604020202020204" pitchFamily="34" charset="0"/>
              <a:buChar char="•"/>
            </a:pPr>
            <a:r>
              <a:rPr lang="en-US" sz="2200" dirty="0">
                <a:latin typeface="+mj-lt"/>
                <a:cs typeface="Calibri Light" panose="020F0302020204030204" pitchFamily="34" charset="0"/>
              </a:rPr>
              <a:t>Once calibrated, </a:t>
            </a:r>
            <a:r>
              <a:rPr lang="en-US" sz="2200" dirty="0">
                <a:solidFill>
                  <a:srgbClr val="C00000"/>
                </a:solidFill>
                <a:latin typeface="+mj-lt"/>
                <a:cs typeface="Calibri Light" panose="020F0302020204030204" pitchFamily="34" charset="0"/>
              </a:rPr>
              <a:t>IAMs</a:t>
            </a:r>
            <a:r>
              <a:rPr lang="en-US" sz="2200" dirty="0">
                <a:latin typeface="+mj-lt"/>
                <a:cs typeface="Calibri Light" panose="020F0302020204030204" pitchFamily="34" charset="0"/>
              </a:rPr>
              <a:t> allow researchers to explore empirical relationships between model components and their feedbacks.</a:t>
            </a:r>
          </a:p>
        </p:txBody>
      </p:sp>
    </p:spTree>
    <p:custDataLst>
      <p:tags r:id="rId1"/>
    </p:custDataLst>
    <p:extLst>
      <p:ext uri="{BB962C8B-B14F-4D97-AF65-F5344CB8AC3E}">
        <p14:creationId xmlns:p14="http://schemas.microsoft.com/office/powerpoint/2010/main" val="41331841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2">
            <a:extLst>
              <a:ext uri="{FF2B5EF4-FFF2-40B4-BE49-F238E27FC236}">
                <a16:creationId xmlns:a16="http://schemas.microsoft.com/office/drawing/2014/main" id="{462E9AFE-FCE3-4594-A4DB-141C6B7644D4}"/>
              </a:ext>
            </a:extLst>
          </p:cNvPr>
          <p:cNvSpPr txBox="1">
            <a:spLocks/>
          </p:cNvSpPr>
          <p:nvPr/>
        </p:nvSpPr>
        <p:spPr>
          <a:xfrm>
            <a:off x="2532855" y="116804"/>
            <a:ext cx="7126277" cy="1198961"/>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en-US" sz="3800" dirty="0">
                <a:solidFill>
                  <a:schemeClr val="tx1"/>
                </a:solidFill>
                <a:latin typeface="+mj-lt"/>
              </a:rPr>
              <a:t>Simplifying Assumptions for the Climate and Damage Modules </a:t>
            </a:r>
          </a:p>
        </p:txBody>
      </p:sp>
      <p:sp>
        <p:nvSpPr>
          <p:cNvPr id="5" name="TextBox 4">
            <a:extLst>
              <a:ext uri="{FF2B5EF4-FFF2-40B4-BE49-F238E27FC236}">
                <a16:creationId xmlns:a16="http://schemas.microsoft.com/office/drawing/2014/main" id="{91D4200E-D854-40A5-9499-C3EBF2CAB7E4}"/>
              </a:ext>
            </a:extLst>
          </p:cNvPr>
          <p:cNvSpPr txBox="1"/>
          <p:nvPr/>
        </p:nvSpPr>
        <p:spPr>
          <a:xfrm>
            <a:off x="962926" y="1474791"/>
            <a:ext cx="10266133" cy="4893647"/>
          </a:xfrm>
          <a:prstGeom prst="rect">
            <a:avLst/>
          </a:prstGeom>
          <a:noFill/>
        </p:spPr>
        <p:txBody>
          <a:bodyPr wrap="square">
            <a:spAutoFit/>
          </a:bodyPr>
          <a:lstStyle/>
          <a:p>
            <a:r>
              <a:rPr lang="en-US" sz="2400" dirty="0">
                <a:latin typeface="+mj-lt"/>
              </a:rPr>
              <a:t>Because estimating the relationship between climate and the economy is such a heavy lift, some simplifying assumptions have been useful.</a:t>
            </a:r>
          </a:p>
          <a:p>
            <a:pPr marL="457200" indent="-457200">
              <a:buFont typeface="Arial" panose="020B0604020202020204" pitchFamily="34" charset="0"/>
              <a:buChar char="•"/>
            </a:pPr>
            <a:endParaRPr lang="en-US" sz="2400" dirty="0">
              <a:latin typeface="+mj-lt"/>
            </a:endParaRPr>
          </a:p>
          <a:p>
            <a:pPr marL="457200" indent="-457200">
              <a:buFont typeface="Arial" panose="020B0604020202020204" pitchFamily="34" charset="0"/>
              <a:buChar char="•"/>
            </a:pPr>
            <a:r>
              <a:rPr lang="en-US" sz="2400" i="1" dirty="0">
                <a:solidFill>
                  <a:srgbClr val="0070C0"/>
                </a:solidFill>
                <a:latin typeface="+mj-lt"/>
              </a:rPr>
              <a:t>Global mean surface temperature </a:t>
            </a:r>
            <a:r>
              <a:rPr lang="en-US" sz="2400" dirty="0">
                <a:solidFill>
                  <a:srgbClr val="0070C0"/>
                </a:solidFill>
                <a:latin typeface="+mj-lt"/>
              </a:rPr>
              <a:t>(GMST) </a:t>
            </a:r>
            <a:r>
              <a:rPr lang="en-US" sz="2400" dirty="0">
                <a:latin typeface="+mj-lt"/>
              </a:rPr>
              <a:t>is commonly used as a sufficient statistic for climate. </a:t>
            </a:r>
          </a:p>
          <a:p>
            <a:pPr marL="457200" indent="-457200">
              <a:buFont typeface="Arial" panose="020B0604020202020204" pitchFamily="34" charset="0"/>
              <a:buChar char="•"/>
            </a:pPr>
            <a:endParaRPr lang="en-US" sz="2400" dirty="0">
              <a:latin typeface="+mj-lt"/>
            </a:endParaRPr>
          </a:p>
          <a:p>
            <a:pPr marL="457200" indent="-457200">
              <a:buFont typeface="Arial" panose="020B0604020202020204" pitchFamily="34" charset="0"/>
              <a:buChar char="•"/>
            </a:pPr>
            <a:r>
              <a:rPr lang="en-US" sz="2400" dirty="0">
                <a:latin typeface="+mj-lt"/>
              </a:rPr>
              <a:t>In addition, the dimensionality of the economy also needed to be reduced. To do so, </a:t>
            </a:r>
            <a:r>
              <a:rPr lang="en-US" sz="2400" i="1" dirty="0">
                <a:solidFill>
                  <a:srgbClr val="00B050"/>
                </a:solidFill>
                <a:latin typeface="+mj-lt"/>
              </a:rPr>
              <a:t>Gross Domestic Product </a:t>
            </a:r>
            <a:r>
              <a:rPr lang="en-US" sz="2400" dirty="0">
                <a:solidFill>
                  <a:srgbClr val="00B050"/>
                </a:solidFill>
                <a:latin typeface="+mj-lt"/>
              </a:rPr>
              <a:t>(GDP)</a:t>
            </a:r>
            <a:r>
              <a:rPr lang="en-US" sz="2400" dirty="0">
                <a:latin typeface="+mj-lt"/>
              </a:rPr>
              <a:t> if often used to represent the economy and welfare.</a:t>
            </a:r>
          </a:p>
          <a:p>
            <a:pPr marL="457200" indent="-457200">
              <a:buFont typeface="Arial" panose="020B0604020202020204" pitchFamily="34" charset="0"/>
              <a:buChar char="•"/>
            </a:pPr>
            <a:endParaRPr lang="en-US" sz="2400" dirty="0">
              <a:latin typeface="+mj-lt"/>
            </a:endParaRPr>
          </a:p>
          <a:p>
            <a:pPr marL="457200" indent="-457200">
              <a:buFont typeface="Arial" panose="020B0604020202020204" pitchFamily="34" charset="0"/>
              <a:buChar char="•"/>
            </a:pPr>
            <a:r>
              <a:rPr lang="en-US" sz="2400" dirty="0">
                <a:latin typeface="+mj-lt"/>
              </a:rPr>
              <a:t>These two assumptions brought the dimensionality of the problem down to a more manageable size.   </a:t>
            </a:r>
          </a:p>
          <a:p>
            <a:pPr marL="457200" indent="-457200">
              <a:buFont typeface="Arial" panose="020B0604020202020204" pitchFamily="34" charset="0"/>
              <a:buChar char="•"/>
            </a:pPr>
            <a:endParaRPr lang="en-US" sz="2400" dirty="0">
              <a:latin typeface="+mj-lt"/>
            </a:endParaRPr>
          </a:p>
        </p:txBody>
      </p:sp>
    </p:spTree>
    <p:custDataLst>
      <p:tags r:id="rId1"/>
    </p:custDataLst>
    <p:extLst>
      <p:ext uri="{BB962C8B-B14F-4D97-AF65-F5344CB8AC3E}">
        <p14:creationId xmlns:p14="http://schemas.microsoft.com/office/powerpoint/2010/main" val="6884207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9A8AE995-3761-4E8E-B676-D7F73B916651}"/>
              </a:ext>
            </a:extLst>
          </p:cNvPr>
          <p:cNvSpPr txBox="1"/>
          <p:nvPr/>
        </p:nvSpPr>
        <p:spPr>
          <a:xfrm>
            <a:off x="582252" y="1128004"/>
            <a:ext cx="5109623" cy="461665"/>
          </a:xfrm>
          <a:prstGeom prst="rect">
            <a:avLst/>
          </a:prstGeom>
          <a:noFill/>
          <a:effectLst/>
        </p:spPr>
        <p:txBody>
          <a:bodyPr wrap="square" rtlCol="0">
            <a:spAutoFit/>
          </a:bodyPr>
          <a:lstStyle/>
          <a:p>
            <a:pPr lvl="1"/>
            <a:r>
              <a:rPr lang="en-US" sz="2400" dirty="0">
                <a:latin typeface="+mj-lt"/>
                <a:cs typeface="Calibri Light" panose="020F0302020204030204" pitchFamily="34" charset="0"/>
              </a:rPr>
              <a:t>Optimal temperature for land use</a:t>
            </a:r>
          </a:p>
        </p:txBody>
      </p:sp>
      <p:sp>
        <p:nvSpPr>
          <p:cNvPr id="11" name="Title 2">
            <a:extLst>
              <a:ext uri="{FF2B5EF4-FFF2-40B4-BE49-F238E27FC236}">
                <a16:creationId xmlns:a16="http://schemas.microsoft.com/office/drawing/2014/main" id="{462E9AFE-FCE3-4594-A4DB-141C6B7644D4}"/>
              </a:ext>
            </a:extLst>
          </p:cNvPr>
          <p:cNvSpPr txBox="1">
            <a:spLocks/>
          </p:cNvSpPr>
          <p:nvPr/>
        </p:nvSpPr>
        <p:spPr>
          <a:xfrm>
            <a:off x="1732414" y="-526414"/>
            <a:ext cx="9041135" cy="1198961"/>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en-US" sz="4000" dirty="0">
                <a:solidFill>
                  <a:schemeClr val="tx1"/>
                </a:solidFill>
                <a:latin typeface="+mj-lt"/>
              </a:rPr>
              <a:t>There is usually some </a:t>
            </a:r>
            <a:r>
              <a:rPr lang="en-US" sz="4000" i="1" dirty="0">
                <a:solidFill>
                  <a:srgbClr val="0070C0"/>
                </a:solidFill>
                <a:latin typeface="+mj-lt"/>
              </a:rPr>
              <a:t>optimal</a:t>
            </a:r>
            <a:r>
              <a:rPr lang="en-US" sz="4000" dirty="0">
                <a:solidFill>
                  <a:schemeClr val="tx1"/>
                </a:solidFill>
                <a:latin typeface="+mj-lt"/>
              </a:rPr>
              <a:t> temperature</a:t>
            </a:r>
          </a:p>
        </p:txBody>
      </p:sp>
      <p:pic>
        <p:nvPicPr>
          <p:cNvPr id="1026" name="Picture 2">
            <a:extLst>
              <a:ext uri="{FF2B5EF4-FFF2-40B4-BE49-F238E27FC236}">
                <a16:creationId xmlns:a16="http://schemas.microsoft.com/office/drawing/2014/main" id="{1FA9B033-6B6E-4687-A8D5-595CD7237DA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147" y="1545239"/>
            <a:ext cx="6231835" cy="4288369"/>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89A2E3F6-2FC0-44EE-A313-C1E5F3E7C1FF}"/>
              </a:ext>
            </a:extLst>
          </p:cNvPr>
          <p:cNvPicPr>
            <a:picLocks noChangeAspect="1"/>
          </p:cNvPicPr>
          <p:nvPr/>
        </p:nvPicPr>
        <p:blipFill>
          <a:blip r:embed="rId5"/>
          <a:stretch>
            <a:fillRect/>
          </a:stretch>
        </p:blipFill>
        <p:spPr>
          <a:xfrm>
            <a:off x="5908573" y="1674098"/>
            <a:ext cx="6059422" cy="4309764"/>
          </a:xfrm>
          <a:prstGeom prst="rect">
            <a:avLst/>
          </a:prstGeom>
        </p:spPr>
      </p:pic>
      <p:sp>
        <p:nvSpPr>
          <p:cNvPr id="5" name="TextBox 4">
            <a:extLst>
              <a:ext uri="{FF2B5EF4-FFF2-40B4-BE49-F238E27FC236}">
                <a16:creationId xmlns:a16="http://schemas.microsoft.com/office/drawing/2014/main" id="{564B1C68-7BA1-43E5-8310-3EEF193F88ED}"/>
              </a:ext>
            </a:extLst>
          </p:cNvPr>
          <p:cNvSpPr txBox="1"/>
          <p:nvPr/>
        </p:nvSpPr>
        <p:spPr>
          <a:xfrm>
            <a:off x="9276682" y="5983862"/>
            <a:ext cx="2743200" cy="369332"/>
          </a:xfrm>
          <a:prstGeom prst="rect">
            <a:avLst/>
          </a:prstGeom>
          <a:noFill/>
        </p:spPr>
        <p:txBody>
          <a:bodyPr wrap="square" rtlCol="0">
            <a:spAutoFit/>
          </a:bodyPr>
          <a:lstStyle/>
          <a:p>
            <a:r>
              <a:rPr lang="en-US" dirty="0">
                <a:latin typeface="+mj-lt"/>
              </a:rPr>
              <a:t>Source: </a:t>
            </a:r>
            <a:r>
              <a:rPr lang="en-US" dirty="0">
                <a:latin typeface="+mj-lt"/>
                <a:hlinkClick r:id="rId6"/>
              </a:rPr>
              <a:t>Carleton et al. 2022</a:t>
            </a:r>
            <a:endParaRPr lang="en-US" dirty="0">
              <a:latin typeface="+mj-lt"/>
            </a:endParaRPr>
          </a:p>
        </p:txBody>
      </p:sp>
      <p:sp>
        <p:nvSpPr>
          <p:cNvPr id="10" name="TextBox 9">
            <a:extLst>
              <a:ext uri="{FF2B5EF4-FFF2-40B4-BE49-F238E27FC236}">
                <a16:creationId xmlns:a16="http://schemas.microsoft.com/office/drawing/2014/main" id="{E4A75807-49E8-47D7-9551-F1087186E417}"/>
              </a:ext>
            </a:extLst>
          </p:cNvPr>
          <p:cNvSpPr txBox="1"/>
          <p:nvPr/>
        </p:nvSpPr>
        <p:spPr>
          <a:xfrm>
            <a:off x="172118" y="5983862"/>
            <a:ext cx="3733960" cy="369332"/>
          </a:xfrm>
          <a:prstGeom prst="rect">
            <a:avLst/>
          </a:prstGeom>
          <a:noFill/>
        </p:spPr>
        <p:txBody>
          <a:bodyPr wrap="square" rtlCol="0">
            <a:spAutoFit/>
          </a:bodyPr>
          <a:lstStyle/>
          <a:p>
            <a:r>
              <a:rPr lang="en-US" dirty="0">
                <a:latin typeface="+mj-lt"/>
              </a:rPr>
              <a:t>Source: </a:t>
            </a:r>
            <a:r>
              <a:rPr lang="en-US" dirty="0">
                <a:latin typeface="+mj-lt"/>
                <a:hlinkClick r:id="rId7"/>
              </a:rPr>
              <a:t>Mendelsohn et al. 1994</a:t>
            </a:r>
            <a:endParaRPr lang="en-US" dirty="0">
              <a:latin typeface="+mj-lt"/>
            </a:endParaRPr>
          </a:p>
        </p:txBody>
      </p:sp>
      <p:sp>
        <p:nvSpPr>
          <p:cNvPr id="12" name="TextBox 11">
            <a:extLst>
              <a:ext uri="{FF2B5EF4-FFF2-40B4-BE49-F238E27FC236}">
                <a16:creationId xmlns:a16="http://schemas.microsoft.com/office/drawing/2014/main" id="{BEC42630-FD59-4695-88D5-E65ADB4F6F13}"/>
              </a:ext>
            </a:extLst>
          </p:cNvPr>
          <p:cNvSpPr txBox="1"/>
          <p:nvPr/>
        </p:nvSpPr>
        <p:spPr>
          <a:xfrm>
            <a:off x="6383472" y="1128004"/>
            <a:ext cx="5109623" cy="461665"/>
          </a:xfrm>
          <a:prstGeom prst="rect">
            <a:avLst/>
          </a:prstGeom>
          <a:noFill/>
          <a:effectLst/>
        </p:spPr>
        <p:txBody>
          <a:bodyPr wrap="square" rtlCol="0">
            <a:spAutoFit/>
          </a:bodyPr>
          <a:lstStyle/>
          <a:p>
            <a:pPr lvl="1"/>
            <a:r>
              <a:rPr lang="en-US" sz="2400" dirty="0">
                <a:latin typeface="+mj-lt"/>
                <a:cs typeface="Calibri Light" panose="020F0302020204030204" pitchFamily="34" charset="0"/>
              </a:rPr>
              <a:t>Optimal temperature for health</a:t>
            </a:r>
          </a:p>
        </p:txBody>
      </p:sp>
    </p:spTree>
    <p:custDataLst>
      <p:tags r:id="rId1"/>
    </p:custDataLst>
    <p:extLst>
      <p:ext uri="{BB962C8B-B14F-4D97-AF65-F5344CB8AC3E}">
        <p14:creationId xmlns:p14="http://schemas.microsoft.com/office/powerpoint/2010/main" val="28913023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9A8AE995-3761-4E8E-B676-D7F73B916651}"/>
              </a:ext>
            </a:extLst>
          </p:cNvPr>
          <p:cNvSpPr txBox="1"/>
          <p:nvPr/>
        </p:nvSpPr>
        <p:spPr>
          <a:xfrm>
            <a:off x="346960" y="1024392"/>
            <a:ext cx="11498080" cy="461665"/>
          </a:xfrm>
          <a:prstGeom prst="rect">
            <a:avLst/>
          </a:prstGeom>
          <a:noFill/>
          <a:effectLst/>
        </p:spPr>
        <p:txBody>
          <a:bodyPr wrap="square" rtlCol="0">
            <a:spAutoFit/>
          </a:bodyPr>
          <a:lstStyle/>
          <a:p>
            <a:pPr marL="800100" lvl="1" indent="-342900">
              <a:buFont typeface="Arial" panose="020B0604020202020204" pitchFamily="34" charset="0"/>
              <a:buChar char="•"/>
            </a:pPr>
            <a:endParaRPr lang="en-US" sz="2400" dirty="0">
              <a:latin typeface="+mj-lt"/>
              <a:cs typeface="Calibri Light" panose="020F0302020204030204" pitchFamily="34" charset="0"/>
            </a:endParaRPr>
          </a:p>
        </p:txBody>
      </p:sp>
      <p:sp>
        <p:nvSpPr>
          <p:cNvPr id="11" name="Title 2">
            <a:extLst>
              <a:ext uri="{FF2B5EF4-FFF2-40B4-BE49-F238E27FC236}">
                <a16:creationId xmlns:a16="http://schemas.microsoft.com/office/drawing/2014/main" id="{462E9AFE-FCE3-4594-A4DB-141C6B7644D4}"/>
              </a:ext>
            </a:extLst>
          </p:cNvPr>
          <p:cNvSpPr txBox="1">
            <a:spLocks/>
          </p:cNvSpPr>
          <p:nvPr/>
        </p:nvSpPr>
        <p:spPr>
          <a:xfrm>
            <a:off x="1769245" y="-287326"/>
            <a:ext cx="8653509" cy="1198961"/>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en-US" sz="4000" dirty="0">
                <a:solidFill>
                  <a:schemeClr val="tx1"/>
                </a:solidFill>
                <a:latin typeface="+mj-lt"/>
              </a:rPr>
              <a:t>Naïve Climate Economics – Mortality</a:t>
            </a:r>
          </a:p>
        </p:txBody>
      </p:sp>
      <p:sp>
        <p:nvSpPr>
          <p:cNvPr id="8" name="TextBox 7">
            <a:extLst>
              <a:ext uri="{FF2B5EF4-FFF2-40B4-BE49-F238E27FC236}">
                <a16:creationId xmlns:a16="http://schemas.microsoft.com/office/drawing/2014/main" id="{48EA0275-B4B1-4B79-AB09-14E746A16206}"/>
              </a:ext>
            </a:extLst>
          </p:cNvPr>
          <p:cNvSpPr txBox="1"/>
          <p:nvPr/>
        </p:nvSpPr>
        <p:spPr>
          <a:xfrm>
            <a:off x="962932" y="1486057"/>
            <a:ext cx="10266133" cy="4462760"/>
          </a:xfrm>
          <a:prstGeom prst="rect">
            <a:avLst/>
          </a:prstGeom>
          <a:noFill/>
        </p:spPr>
        <p:txBody>
          <a:bodyPr wrap="square">
            <a:spAutoFit/>
          </a:bodyPr>
          <a:lstStyle/>
          <a:p>
            <a:r>
              <a:rPr lang="en-US" sz="2600" dirty="0">
                <a:latin typeface="+mj-lt"/>
              </a:rPr>
              <a:t>Example: What is the effect of climate on global mortality?</a:t>
            </a:r>
          </a:p>
          <a:p>
            <a:pPr marL="457200" indent="-457200">
              <a:buFont typeface="Arial" panose="020B0604020202020204" pitchFamily="34" charset="0"/>
              <a:buChar char="•"/>
            </a:pPr>
            <a:endParaRPr lang="en-US" sz="2600" dirty="0">
              <a:latin typeface="+mj-lt"/>
            </a:endParaRPr>
          </a:p>
          <a:p>
            <a:pPr marL="457200" indent="-457200">
              <a:buFont typeface="Arial" panose="020B0604020202020204" pitchFamily="34" charset="0"/>
              <a:buChar char="•"/>
            </a:pPr>
            <a:r>
              <a:rPr lang="en-US" sz="2600" dirty="0">
                <a:latin typeface="+mj-lt"/>
              </a:rPr>
              <a:t>Very hot and very cold temperatures are both bad for mortality, what's the overall effect of climate change?</a:t>
            </a:r>
          </a:p>
          <a:p>
            <a:pPr marL="457200" indent="-457200">
              <a:buFont typeface="Arial" panose="020B0604020202020204" pitchFamily="34" charset="0"/>
              <a:buChar char="•"/>
            </a:pPr>
            <a:endParaRPr lang="en-US" sz="2600" dirty="0">
              <a:latin typeface="+mj-lt"/>
            </a:endParaRPr>
          </a:p>
          <a:p>
            <a:pPr marL="457200" indent="-457200">
              <a:buFont typeface="Arial" panose="020B0604020202020204" pitchFamily="34" charset="0"/>
              <a:buChar char="•"/>
            </a:pPr>
            <a:r>
              <a:rPr lang="en-US" sz="2600" dirty="0">
                <a:latin typeface="+mj-lt"/>
              </a:rPr>
              <a:t>Difficult to account for adaptation: people will migrate, buy air conditioning, etc.</a:t>
            </a:r>
          </a:p>
          <a:p>
            <a:pPr marL="457200" indent="-457200">
              <a:buFont typeface="Arial" panose="020B0604020202020204" pitchFamily="34" charset="0"/>
              <a:buChar char="•"/>
            </a:pPr>
            <a:endParaRPr lang="en-US" sz="2600" dirty="0">
              <a:latin typeface="+mj-lt"/>
            </a:endParaRPr>
          </a:p>
          <a:p>
            <a:pPr marL="457200" indent="-457200">
              <a:buFont typeface="Arial" panose="020B0604020202020204" pitchFamily="34" charset="0"/>
              <a:buChar char="•"/>
            </a:pPr>
            <a:r>
              <a:rPr lang="en-US" sz="2600" dirty="0">
                <a:latin typeface="+mj-lt"/>
              </a:rPr>
              <a:t>Failing to account for adaptation will overstate the effect of climate change. </a:t>
            </a:r>
            <a:r>
              <a:rPr lang="en-US" sz="2400" dirty="0">
                <a:latin typeface="+mj-lt"/>
              </a:rPr>
              <a:t>See </a:t>
            </a:r>
            <a:r>
              <a:rPr lang="en-US" sz="2400" dirty="0">
                <a:latin typeface="+mj-lt"/>
                <a:hlinkClick r:id="rId4"/>
              </a:rPr>
              <a:t>Carleton et al. 2022</a:t>
            </a:r>
            <a:r>
              <a:rPr lang="en-US" sz="2400" dirty="0">
                <a:latin typeface="+mj-lt"/>
              </a:rPr>
              <a:t> for a nice empirical treatment of mortality risk adaptation.</a:t>
            </a:r>
          </a:p>
        </p:txBody>
      </p:sp>
    </p:spTree>
    <p:custDataLst>
      <p:tags r:id="rId1"/>
    </p:custDataLst>
    <p:extLst>
      <p:ext uri="{BB962C8B-B14F-4D97-AF65-F5344CB8AC3E}">
        <p14:creationId xmlns:p14="http://schemas.microsoft.com/office/powerpoint/2010/main" val="1294952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9A8AE995-3761-4E8E-B676-D7F73B916651}"/>
                  </a:ext>
                </a:extLst>
              </p:cNvPr>
              <p:cNvSpPr txBox="1"/>
              <p:nvPr/>
            </p:nvSpPr>
            <p:spPr>
              <a:xfrm>
                <a:off x="237629" y="1670436"/>
                <a:ext cx="11498080" cy="4708981"/>
              </a:xfrm>
              <a:prstGeom prst="rect">
                <a:avLst/>
              </a:prstGeom>
              <a:noFill/>
              <a:effectLst/>
            </p:spPr>
            <p:txBody>
              <a:bodyPr wrap="square" rtlCol="0">
                <a:spAutoFit/>
              </a:bodyPr>
              <a:lstStyle/>
              <a:p>
                <a:pPr marL="800100" lvl="1" indent="-342900">
                  <a:buFont typeface="Arial" panose="020B0604020202020204" pitchFamily="34" charset="0"/>
                  <a:buChar char="•"/>
                </a:pPr>
                <a:r>
                  <a:rPr lang="en-US" sz="2300" dirty="0">
                    <a:latin typeface="+mj-lt"/>
                    <a:cs typeface="Calibri Light" panose="020F0302020204030204" pitchFamily="34" charset="0"/>
                  </a:rPr>
                  <a:t>The Dynamic Integrated Assessment model of Climate and the Economy (DICE)</a:t>
                </a:r>
              </a:p>
              <a:p>
                <a:pPr marL="800100" lvl="1" indent="-342900">
                  <a:buFont typeface="Arial" panose="020B0604020202020204" pitchFamily="34" charset="0"/>
                  <a:buChar char="•"/>
                </a:pPr>
                <a:endParaRPr lang="en-US" sz="2300" dirty="0">
                  <a:latin typeface="+mj-lt"/>
                  <a:cs typeface="Calibri Light" panose="020F0302020204030204" pitchFamily="34" charset="0"/>
                </a:endParaRPr>
              </a:p>
              <a:p>
                <a:pPr marL="800100" lvl="1" indent="-342900">
                  <a:buFont typeface="Arial" panose="020B0604020202020204" pitchFamily="34" charset="0"/>
                  <a:buChar char="•"/>
                </a:pPr>
                <a:r>
                  <a:rPr lang="en-US" sz="2300" dirty="0">
                    <a:latin typeface="+mj-lt"/>
                    <a:cs typeface="Calibri Light" panose="020F0302020204030204" pitchFamily="34" charset="0"/>
                  </a:rPr>
                  <a:t>Goes way back (late 1980’s), still commonly used today because of its simplicity and transparency. Can be easily extended/altered to various assumptions. </a:t>
                </a:r>
              </a:p>
              <a:p>
                <a:pPr marL="800100" lvl="1" indent="-342900">
                  <a:buFont typeface="Arial" panose="020B0604020202020204" pitchFamily="34" charset="0"/>
                  <a:buChar char="•"/>
                </a:pPr>
                <a:endParaRPr lang="en-US" sz="2300" dirty="0">
                  <a:latin typeface="+mj-lt"/>
                  <a:cs typeface="Calibri Light" panose="020F0302020204030204" pitchFamily="34" charset="0"/>
                </a:endParaRPr>
              </a:p>
              <a:p>
                <a:pPr lvl="1"/>
                <a:r>
                  <a:rPr lang="en-US" sz="2300" b="1" dirty="0">
                    <a:latin typeface="+mj-lt"/>
                    <a:cs typeface="Calibri Light" panose="020F0302020204030204" pitchFamily="34" charset="0"/>
                  </a:rPr>
                  <a:t>Abstract: </a:t>
                </a:r>
                <a:r>
                  <a:rPr lang="en-US" sz="2300" dirty="0">
                    <a:latin typeface="+mj-lt"/>
                    <a:cs typeface="Calibri Light" panose="020F0302020204030204" pitchFamily="34" charset="0"/>
                  </a:rPr>
                  <a:t>The social cost of carbon (SCC) is a central concept for understanding and implementing climate change policies. This term represents the economic cost caused by an additional ton of carbon dioxide emissions or its equivalent. The present study presents updated estimates based on a revised DICE model (Dynamic Integrated model of Climate and the Economy). The study estimates that the SCC is $31 per ton of </a:t>
                </a:r>
                <a14:m>
                  <m:oMath xmlns:m="http://schemas.openxmlformats.org/officeDocument/2006/math">
                    <m:r>
                      <a:rPr lang="en-US" sz="2300" b="0" i="1" dirty="0" smtClean="0">
                        <a:latin typeface="+mj-lt"/>
                        <a:cs typeface="Calibri Light" panose="020F0302020204030204" pitchFamily="34" charset="0"/>
                      </a:rPr>
                      <m:t>𝐶</m:t>
                    </m:r>
                    <m:sSub>
                      <m:sSubPr>
                        <m:ctrlPr>
                          <a:rPr lang="en-US" sz="2300" i="1" dirty="0" smtClean="0">
                            <a:latin typeface="+mj-lt"/>
                            <a:cs typeface="Calibri Light" panose="020F0302020204030204" pitchFamily="34" charset="0"/>
                          </a:rPr>
                        </m:ctrlPr>
                      </m:sSubPr>
                      <m:e>
                        <m:r>
                          <a:rPr lang="en-US" sz="2300" b="0" i="1" dirty="0" smtClean="0">
                            <a:latin typeface="+mj-lt"/>
                            <a:cs typeface="Calibri Light" panose="020F0302020204030204" pitchFamily="34" charset="0"/>
                          </a:rPr>
                          <m:t>𝑂</m:t>
                        </m:r>
                      </m:e>
                      <m:sub>
                        <m:r>
                          <a:rPr lang="en-US" sz="2300" b="0" i="1" dirty="0" smtClean="0">
                            <a:latin typeface="+mj-lt"/>
                            <a:cs typeface="Calibri Light" panose="020F0302020204030204" pitchFamily="34" charset="0"/>
                          </a:rPr>
                          <m:t>2</m:t>
                        </m:r>
                      </m:sub>
                    </m:sSub>
                  </m:oMath>
                </a14:m>
                <a:r>
                  <a:rPr lang="en-US" sz="2300" dirty="0">
                    <a:latin typeface="+mj-lt"/>
                    <a:cs typeface="Calibri Light" panose="020F0302020204030204" pitchFamily="34" charset="0"/>
                  </a:rPr>
                  <a:t> in 2010 US$ for the current period (2015). For the central case, the real SCC grows at 3% per year over the period to 2050. The paper also compares the estimates with those from other sources.</a:t>
                </a:r>
              </a:p>
              <a:p>
                <a:pPr marL="800100" lvl="1" indent="-342900">
                  <a:buFont typeface="Arial" panose="020B0604020202020204" pitchFamily="34" charset="0"/>
                  <a:buChar char="•"/>
                </a:pPr>
                <a:endParaRPr lang="en-US" sz="2400" dirty="0">
                  <a:latin typeface="+mj-lt"/>
                  <a:cs typeface="Calibri Light" panose="020F0302020204030204" pitchFamily="34" charset="0"/>
                </a:endParaRPr>
              </a:p>
            </p:txBody>
          </p:sp>
        </mc:Choice>
        <mc:Fallback>
          <p:sp>
            <p:nvSpPr>
              <p:cNvPr id="9" name="TextBox 8">
                <a:extLst>
                  <a:ext uri="{FF2B5EF4-FFF2-40B4-BE49-F238E27FC236}">
                    <a16:creationId xmlns:a16="http://schemas.microsoft.com/office/drawing/2014/main" id="{9A8AE995-3761-4E8E-B676-D7F73B916651}"/>
                  </a:ext>
                </a:extLst>
              </p:cNvPr>
              <p:cNvSpPr txBox="1">
                <a:spLocks noRot="1" noChangeAspect="1" noMove="1" noResize="1" noEditPoints="1" noAdjustHandles="1" noChangeArrowheads="1" noChangeShapeType="1" noTextEdit="1"/>
              </p:cNvSpPr>
              <p:nvPr/>
            </p:nvSpPr>
            <p:spPr>
              <a:xfrm>
                <a:off x="237629" y="1670436"/>
                <a:ext cx="11498080" cy="4708981"/>
              </a:xfrm>
              <a:prstGeom prst="rect">
                <a:avLst/>
              </a:prstGeom>
              <a:blipFill>
                <a:blip r:embed="rId4"/>
                <a:stretch>
                  <a:fillRect t="-907" r="-689"/>
                </a:stretch>
              </a:blipFill>
              <a:effectLst/>
            </p:spPr>
            <p:txBody>
              <a:bodyPr/>
              <a:lstStyle/>
              <a:p>
                <a:r>
                  <a:rPr lang="en-US">
                    <a:noFill/>
                  </a:rPr>
                  <a:t> </a:t>
                </a:r>
              </a:p>
            </p:txBody>
          </p:sp>
        </mc:Fallback>
      </mc:AlternateContent>
      <p:sp>
        <p:nvSpPr>
          <p:cNvPr id="11" name="Title 2">
            <a:extLst>
              <a:ext uri="{FF2B5EF4-FFF2-40B4-BE49-F238E27FC236}">
                <a16:creationId xmlns:a16="http://schemas.microsoft.com/office/drawing/2014/main" id="{462E9AFE-FCE3-4594-A4DB-141C6B7644D4}"/>
              </a:ext>
            </a:extLst>
          </p:cNvPr>
          <p:cNvSpPr txBox="1">
            <a:spLocks/>
          </p:cNvSpPr>
          <p:nvPr/>
        </p:nvSpPr>
        <p:spPr>
          <a:xfrm>
            <a:off x="1769245" y="-90591"/>
            <a:ext cx="8653509" cy="1198961"/>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en-US" sz="3400" dirty="0">
                <a:solidFill>
                  <a:schemeClr val="tx1"/>
                </a:solidFill>
                <a:latin typeface="+mj-lt"/>
              </a:rPr>
              <a:t>Revisiting the social cost of carbon</a:t>
            </a:r>
          </a:p>
          <a:p>
            <a:pPr algn="ctr"/>
            <a:r>
              <a:rPr lang="en-US" sz="3400" dirty="0">
                <a:solidFill>
                  <a:schemeClr val="tx1"/>
                </a:solidFill>
                <a:latin typeface="+mj-lt"/>
              </a:rPr>
              <a:t>By: </a:t>
            </a:r>
            <a:r>
              <a:rPr lang="en-US" sz="3400" dirty="0">
                <a:solidFill>
                  <a:schemeClr val="tx1"/>
                </a:solidFill>
                <a:latin typeface="+mj-lt"/>
                <a:hlinkClick r:id="rId5"/>
              </a:rPr>
              <a:t>Nordhaus (2017)</a:t>
            </a:r>
            <a:endParaRPr lang="en-US" sz="3400" dirty="0">
              <a:solidFill>
                <a:schemeClr val="tx1"/>
              </a:solidFill>
              <a:latin typeface="+mj-lt"/>
            </a:endParaRPr>
          </a:p>
        </p:txBody>
      </p:sp>
    </p:spTree>
    <p:custDataLst>
      <p:tags r:id="rId1"/>
    </p:custDataLst>
    <p:extLst>
      <p:ext uri="{BB962C8B-B14F-4D97-AF65-F5344CB8AC3E}">
        <p14:creationId xmlns:p14="http://schemas.microsoft.com/office/powerpoint/2010/main" val="10000795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2">
            <a:extLst>
              <a:ext uri="{FF2B5EF4-FFF2-40B4-BE49-F238E27FC236}">
                <a16:creationId xmlns:a16="http://schemas.microsoft.com/office/drawing/2014/main" id="{462E9AFE-FCE3-4594-A4DB-141C6B7644D4}"/>
              </a:ext>
            </a:extLst>
          </p:cNvPr>
          <p:cNvSpPr txBox="1">
            <a:spLocks/>
          </p:cNvSpPr>
          <p:nvPr/>
        </p:nvSpPr>
        <p:spPr>
          <a:xfrm>
            <a:off x="1769245" y="-90591"/>
            <a:ext cx="8653509" cy="1198961"/>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en-US" sz="3400" dirty="0">
                <a:solidFill>
                  <a:schemeClr val="tx1"/>
                </a:solidFill>
                <a:latin typeface="+mj-lt"/>
              </a:rPr>
              <a:t>Revisiting the social cost of carbon</a:t>
            </a:r>
          </a:p>
          <a:p>
            <a:pPr algn="ctr"/>
            <a:r>
              <a:rPr lang="en-US" sz="3400" dirty="0">
                <a:solidFill>
                  <a:schemeClr val="tx1"/>
                </a:solidFill>
                <a:latin typeface="+mj-lt"/>
              </a:rPr>
              <a:t>By: </a:t>
            </a:r>
            <a:r>
              <a:rPr lang="en-US" sz="3400" dirty="0">
                <a:solidFill>
                  <a:schemeClr val="tx1"/>
                </a:solidFill>
                <a:latin typeface="+mj-lt"/>
                <a:hlinkClick r:id="rId4"/>
              </a:rPr>
              <a:t>Nordhaus (2017)</a:t>
            </a:r>
            <a:endParaRPr lang="en-US" sz="3400" dirty="0">
              <a:solidFill>
                <a:schemeClr val="tx1"/>
              </a:solidFill>
              <a:latin typeface="+mj-lt"/>
            </a:endParaRPr>
          </a:p>
        </p:txBody>
      </p:sp>
      <p:pic>
        <p:nvPicPr>
          <p:cNvPr id="3" name="Picture 2">
            <a:extLst>
              <a:ext uri="{FF2B5EF4-FFF2-40B4-BE49-F238E27FC236}">
                <a16:creationId xmlns:a16="http://schemas.microsoft.com/office/drawing/2014/main" id="{DBC6F914-522F-41A5-AD90-DA31F0C82520}"/>
              </a:ext>
            </a:extLst>
          </p:cNvPr>
          <p:cNvPicPr>
            <a:picLocks noChangeAspect="1"/>
          </p:cNvPicPr>
          <p:nvPr/>
        </p:nvPicPr>
        <p:blipFill>
          <a:blip r:embed="rId5"/>
          <a:stretch>
            <a:fillRect/>
          </a:stretch>
        </p:blipFill>
        <p:spPr>
          <a:xfrm>
            <a:off x="0" y="2156790"/>
            <a:ext cx="5966479" cy="4096601"/>
          </a:xfrm>
          <a:prstGeom prst="rect">
            <a:avLst/>
          </a:prstGeom>
        </p:spPr>
      </p:pic>
      <p:pic>
        <p:nvPicPr>
          <p:cNvPr id="5" name="Picture 4">
            <a:extLst>
              <a:ext uri="{FF2B5EF4-FFF2-40B4-BE49-F238E27FC236}">
                <a16:creationId xmlns:a16="http://schemas.microsoft.com/office/drawing/2014/main" id="{7C152C0C-1C13-48A2-9F52-A94CC8B8CD32}"/>
              </a:ext>
            </a:extLst>
          </p:cNvPr>
          <p:cNvPicPr>
            <a:picLocks noChangeAspect="1"/>
          </p:cNvPicPr>
          <p:nvPr/>
        </p:nvPicPr>
        <p:blipFill>
          <a:blip r:embed="rId6"/>
          <a:stretch>
            <a:fillRect/>
          </a:stretch>
        </p:blipFill>
        <p:spPr>
          <a:xfrm>
            <a:off x="6496779" y="2156789"/>
            <a:ext cx="5568714" cy="4096602"/>
          </a:xfrm>
          <a:prstGeom prst="rect">
            <a:avLst/>
          </a:prstGeom>
        </p:spPr>
      </p:pic>
      <p:pic>
        <p:nvPicPr>
          <p:cNvPr id="8" name="Picture 7">
            <a:extLst>
              <a:ext uri="{FF2B5EF4-FFF2-40B4-BE49-F238E27FC236}">
                <a16:creationId xmlns:a16="http://schemas.microsoft.com/office/drawing/2014/main" id="{E7A815CB-1E87-4D63-A7F7-DD30E13EE6D6}"/>
              </a:ext>
            </a:extLst>
          </p:cNvPr>
          <p:cNvPicPr>
            <a:picLocks noChangeAspect="1"/>
          </p:cNvPicPr>
          <p:nvPr/>
        </p:nvPicPr>
        <p:blipFill rotWithShape="1">
          <a:blip r:embed="rId7"/>
          <a:srcRect l="2206" t="48636" r="82418" b="31894"/>
          <a:stretch/>
        </p:blipFill>
        <p:spPr>
          <a:xfrm>
            <a:off x="2143382" y="1113180"/>
            <a:ext cx="1679714" cy="1043609"/>
          </a:xfrm>
          <a:prstGeom prst="rect">
            <a:avLst/>
          </a:prstGeom>
        </p:spPr>
      </p:pic>
      <p:pic>
        <p:nvPicPr>
          <p:cNvPr id="10" name="Picture 9">
            <a:extLst>
              <a:ext uri="{FF2B5EF4-FFF2-40B4-BE49-F238E27FC236}">
                <a16:creationId xmlns:a16="http://schemas.microsoft.com/office/drawing/2014/main" id="{66A879ED-EA2F-4DDA-9560-BFFD65AB3CF3}"/>
              </a:ext>
            </a:extLst>
          </p:cNvPr>
          <p:cNvPicPr>
            <a:picLocks noChangeAspect="1"/>
          </p:cNvPicPr>
          <p:nvPr/>
        </p:nvPicPr>
        <p:blipFill rotWithShape="1">
          <a:blip r:embed="rId7"/>
          <a:srcRect l="21312" t="48265" r="63495" b="32265"/>
          <a:stretch/>
        </p:blipFill>
        <p:spPr>
          <a:xfrm>
            <a:off x="8762919" y="1108370"/>
            <a:ext cx="1659835" cy="1043609"/>
          </a:xfrm>
          <a:prstGeom prst="rect">
            <a:avLst/>
          </a:prstGeom>
        </p:spPr>
      </p:pic>
    </p:spTree>
    <p:custDataLst>
      <p:tags r:id="rId1"/>
    </p:custDataLst>
    <p:extLst>
      <p:ext uri="{BB962C8B-B14F-4D97-AF65-F5344CB8AC3E}">
        <p14:creationId xmlns:p14="http://schemas.microsoft.com/office/powerpoint/2010/main" val="27754257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2">
            <a:extLst>
              <a:ext uri="{FF2B5EF4-FFF2-40B4-BE49-F238E27FC236}">
                <a16:creationId xmlns:a16="http://schemas.microsoft.com/office/drawing/2014/main" id="{462E9AFE-FCE3-4594-A4DB-141C6B7644D4}"/>
              </a:ext>
            </a:extLst>
          </p:cNvPr>
          <p:cNvSpPr txBox="1">
            <a:spLocks/>
          </p:cNvSpPr>
          <p:nvPr/>
        </p:nvSpPr>
        <p:spPr>
          <a:xfrm>
            <a:off x="1769245" y="-90591"/>
            <a:ext cx="8653509" cy="1198961"/>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en-US" sz="3400" dirty="0">
                <a:solidFill>
                  <a:schemeClr val="tx1"/>
                </a:solidFill>
                <a:latin typeface="+mj-lt"/>
              </a:rPr>
              <a:t>Revisiting the social cost of carbon</a:t>
            </a:r>
          </a:p>
          <a:p>
            <a:pPr algn="ctr"/>
            <a:r>
              <a:rPr lang="en-US" sz="3400" dirty="0">
                <a:solidFill>
                  <a:schemeClr val="tx1"/>
                </a:solidFill>
                <a:latin typeface="+mj-lt"/>
              </a:rPr>
              <a:t>By: </a:t>
            </a:r>
            <a:r>
              <a:rPr lang="en-US" sz="3400" dirty="0">
                <a:solidFill>
                  <a:schemeClr val="tx1"/>
                </a:solidFill>
                <a:latin typeface="+mj-lt"/>
                <a:hlinkClick r:id="rId4"/>
              </a:rPr>
              <a:t>Nordhaus (2017)</a:t>
            </a:r>
            <a:endParaRPr lang="en-US" sz="3400" dirty="0">
              <a:solidFill>
                <a:schemeClr val="tx1"/>
              </a:solidFill>
              <a:latin typeface="+mj-lt"/>
            </a:endParaRPr>
          </a:p>
        </p:txBody>
      </p:sp>
      <p:pic>
        <p:nvPicPr>
          <p:cNvPr id="8" name="Picture 7">
            <a:extLst>
              <a:ext uri="{FF2B5EF4-FFF2-40B4-BE49-F238E27FC236}">
                <a16:creationId xmlns:a16="http://schemas.microsoft.com/office/drawing/2014/main" id="{E7A815CB-1E87-4D63-A7F7-DD30E13EE6D6}"/>
              </a:ext>
            </a:extLst>
          </p:cNvPr>
          <p:cNvPicPr>
            <a:picLocks noChangeAspect="1"/>
          </p:cNvPicPr>
          <p:nvPr/>
        </p:nvPicPr>
        <p:blipFill rotWithShape="1">
          <a:blip r:embed="rId5"/>
          <a:srcRect l="39811" t="48636" r="45178" b="32265"/>
          <a:stretch/>
        </p:blipFill>
        <p:spPr>
          <a:xfrm>
            <a:off x="1769245" y="1191881"/>
            <a:ext cx="1639957" cy="1023733"/>
          </a:xfrm>
          <a:prstGeom prst="rect">
            <a:avLst/>
          </a:prstGeom>
        </p:spPr>
      </p:pic>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31A02100-E2E9-4D79-8DFF-33189FCAC547}"/>
                  </a:ext>
                </a:extLst>
              </p:cNvPr>
              <p:cNvSpPr txBox="1"/>
              <p:nvPr/>
            </p:nvSpPr>
            <p:spPr>
              <a:xfrm>
                <a:off x="483704" y="2711464"/>
                <a:ext cx="4665810" cy="3323987"/>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r>
                        <m:rPr>
                          <m:sty m:val="p"/>
                        </m:rPr>
                        <a:rPr lang="en-US" sz="2400" b="0" i="0" smtClean="0">
                          <a:latin typeface="Cambria Math" panose="02040503050406030204" pitchFamily="18" charset="0"/>
                        </a:rPr>
                        <m:t>Δ</m:t>
                      </m:r>
                      <m:r>
                        <a:rPr lang="en-US" sz="2400" b="0" i="1" smtClean="0">
                          <a:latin typeface="Cambria Math" panose="02040503050406030204" pitchFamily="18" charset="0"/>
                        </a:rPr>
                        <m:t>𝐺𝐷𝑃</m:t>
                      </m:r>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1</m:t>
                          </m:r>
                        </m:sub>
                      </m:sSub>
                      <m:r>
                        <m:rPr>
                          <m:sty m:val="p"/>
                        </m:rPr>
                        <a:rPr lang="en-US" sz="2400" b="0" i="0" smtClean="0">
                          <a:latin typeface="Cambria Math" panose="02040503050406030204" pitchFamily="18" charset="0"/>
                        </a:rPr>
                        <m:t>Δ</m:t>
                      </m:r>
                      <m:r>
                        <a:rPr lang="en-US" sz="2400" b="0" i="1" smtClean="0">
                          <a:latin typeface="Cambria Math" panose="02040503050406030204" pitchFamily="18" charset="0"/>
                        </a:rPr>
                        <m:t>𝐺𝑀𝑆𝑇</m:t>
                      </m:r>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2</m:t>
                          </m:r>
                        </m:sub>
                      </m:sSub>
                      <m:r>
                        <m:rPr>
                          <m:sty m:val="p"/>
                        </m:rPr>
                        <a:rPr lang="en-US" sz="2400" b="0" i="0" smtClean="0">
                          <a:latin typeface="Cambria Math" panose="02040503050406030204" pitchFamily="18" charset="0"/>
                        </a:rPr>
                        <m:t>Δ</m:t>
                      </m:r>
                      <m:r>
                        <a:rPr lang="en-US" sz="2400" b="0" i="1" smtClean="0">
                          <a:latin typeface="Cambria Math" panose="02040503050406030204" pitchFamily="18" charset="0"/>
                        </a:rPr>
                        <m:t>𝐺𝑀𝑆</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𝑇</m:t>
                          </m:r>
                        </m:e>
                        <m:sup>
                          <m:r>
                            <a:rPr lang="en-US" sz="2400" b="0" i="1" smtClean="0">
                              <a:latin typeface="Cambria Math" panose="02040503050406030204" pitchFamily="18" charset="0"/>
                            </a:rPr>
                            <m:t>2</m:t>
                          </m:r>
                        </m:sup>
                      </m:sSup>
                    </m:oMath>
                  </m:oMathPara>
                </a14:m>
                <a:endParaRPr lang="en-US" sz="2400" dirty="0"/>
              </a:p>
              <a:p>
                <a:endParaRPr lang="en-US" sz="2400" dirty="0">
                  <a:latin typeface="+mj-lt"/>
                </a:endParaRPr>
              </a:p>
              <a:p>
                <a:endParaRPr lang="en-US" sz="2400" dirty="0">
                  <a:latin typeface="+mj-lt"/>
                </a:endParaRPr>
              </a:p>
              <a:p>
                <a:r>
                  <a:rPr lang="en-US" sz="2400" dirty="0">
                    <a:latin typeface="+mj-lt"/>
                  </a:rPr>
                  <a:t>Aside: other research has explored more complicated damage functions “top-down” growth-based (instead of levels), or “bottom up” sector-specific (agriculture, mortality, sea level rise, labor, energy, biodiversity, etc.) </a:t>
                </a:r>
              </a:p>
            </p:txBody>
          </p:sp>
        </mc:Choice>
        <mc:Fallback>
          <p:sp>
            <p:nvSpPr>
              <p:cNvPr id="4" name="TextBox 3">
                <a:extLst>
                  <a:ext uri="{FF2B5EF4-FFF2-40B4-BE49-F238E27FC236}">
                    <a16:creationId xmlns:a16="http://schemas.microsoft.com/office/drawing/2014/main" id="{31A02100-E2E9-4D79-8DFF-33189FCAC547}"/>
                  </a:ext>
                </a:extLst>
              </p:cNvPr>
              <p:cNvSpPr txBox="1">
                <a:spLocks noRot="1" noChangeAspect="1" noMove="1" noResize="1" noEditPoints="1" noAdjustHandles="1" noChangeArrowheads="1" noChangeShapeType="1" noTextEdit="1"/>
              </p:cNvSpPr>
              <p:nvPr/>
            </p:nvSpPr>
            <p:spPr>
              <a:xfrm>
                <a:off x="483704" y="2711464"/>
                <a:ext cx="4665810" cy="3323987"/>
              </a:xfrm>
              <a:prstGeom prst="rect">
                <a:avLst/>
              </a:prstGeom>
              <a:blipFill>
                <a:blip r:embed="rId6"/>
                <a:stretch>
                  <a:fillRect l="-3916" r="-4569" b="-4587"/>
                </a:stretch>
              </a:blipFill>
            </p:spPr>
            <p:txBody>
              <a:bodyPr/>
              <a:lstStyle/>
              <a:p>
                <a:r>
                  <a:rPr lang="en-US">
                    <a:noFill/>
                  </a:rPr>
                  <a:t> </a:t>
                </a:r>
              </a:p>
            </p:txBody>
          </p:sp>
        </mc:Fallback>
      </mc:AlternateContent>
      <p:pic>
        <p:nvPicPr>
          <p:cNvPr id="13" name="Picture 12">
            <a:extLst>
              <a:ext uri="{FF2B5EF4-FFF2-40B4-BE49-F238E27FC236}">
                <a16:creationId xmlns:a16="http://schemas.microsoft.com/office/drawing/2014/main" id="{0F20A583-4B2F-4A11-968B-E73CB26749F9}"/>
              </a:ext>
            </a:extLst>
          </p:cNvPr>
          <p:cNvPicPr>
            <a:picLocks noChangeAspect="1"/>
          </p:cNvPicPr>
          <p:nvPr/>
        </p:nvPicPr>
        <p:blipFill rotWithShape="1">
          <a:blip r:embed="rId5"/>
          <a:srcRect l="58811" t="48636" r="435" b="32265"/>
          <a:stretch/>
        </p:blipFill>
        <p:spPr>
          <a:xfrm>
            <a:off x="6755298" y="1222511"/>
            <a:ext cx="4452731" cy="1023733"/>
          </a:xfrm>
          <a:prstGeom prst="rect">
            <a:avLst/>
          </a:prstGeom>
        </p:spPr>
      </p:pic>
      <p:pic>
        <p:nvPicPr>
          <p:cNvPr id="9" name="Picture 8">
            <a:extLst>
              <a:ext uri="{FF2B5EF4-FFF2-40B4-BE49-F238E27FC236}">
                <a16:creationId xmlns:a16="http://schemas.microsoft.com/office/drawing/2014/main" id="{40C5B79F-2A3A-4C03-9DAD-BF681E477E60}"/>
              </a:ext>
            </a:extLst>
          </p:cNvPr>
          <p:cNvPicPr>
            <a:picLocks noChangeAspect="1"/>
          </p:cNvPicPr>
          <p:nvPr/>
        </p:nvPicPr>
        <p:blipFill>
          <a:blip r:embed="rId7"/>
          <a:stretch>
            <a:fillRect/>
          </a:stretch>
        </p:blipFill>
        <p:spPr>
          <a:xfrm>
            <a:off x="5983612" y="2215614"/>
            <a:ext cx="5724684" cy="4198474"/>
          </a:xfrm>
          <a:prstGeom prst="rect">
            <a:avLst/>
          </a:prstGeom>
        </p:spPr>
      </p:pic>
    </p:spTree>
    <p:custDataLst>
      <p:tags r:id="rId1"/>
    </p:custDataLst>
    <p:extLst>
      <p:ext uri="{BB962C8B-B14F-4D97-AF65-F5344CB8AC3E}">
        <p14:creationId xmlns:p14="http://schemas.microsoft.com/office/powerpoint/2010/main" val="28375422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0AD90D3-FDF8-4286-B718-F66F9A27D3DC}"/>
              </a:ext>
            </a:extLst>
          </p:cNvPr>
          <p:cNvPicPr>
            <a:picLocks noChangeAspect="1"/>
          </p:cNvPicPr>
          <p:nvPr/>
        </p:nvPicPr>
        <p:blipFill rotWithShape="1">
          <a:blip r:embed="rId4"/>
          <a:srcRect l="2206" t="48636" r="82418" b="31894"/>
          <a:stretch/>
        </p:blipFill>
        <p:spPr>
          <a:xfrm>
            <a:off x="929388" y="964884"/>
            <a:ext cx="1679714" cy="1043609"/>
          </a:xfrm>
          <a:prstGeom prst="rect">
            <a:avLst/>
          </a:prstGeom>
        </p:spPr>
      </p:pic>
      <p:sp>
        <p:nvSpPr>
          <p:cNvPr id="15" name="Title 2">
            <a:extLst>
              <a:ext uri="{FF2B5EF4-FFF2-40B4-BE49-F238E27FC236}">
                <a16:creationId xmlns:a16="http://schemas.microsoft.com/office/drawing/2014/main" id="{B24CB714-1818-4BFA-A239-FDF7876B1A42}"/>
              </a:ext>
            </a:extLst>
          </p:cNvPr>
          <p:cNvSpPr txBox="1">
            <a:spLocks/>
          </p:cNvSpPr>
          <p:nvPr/>
        </p:nvSpPr>
        <p:spPr>
          <a:xfrm>
            <a:off x="1769245" y="-527913"/>
            <a:ext cx="8653509" cy="1198961"/>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en-US" sz="3400" dirty="0">
                <a:solidFill>
                  <a:schemeClr val="tx1"/>
                </a:solidFill>
                <a:latin typeface="+mj-lt"/>
              </a:rPr>
              <a:t>Life Beyond DICE - </a:t>
            </a:r>
            <a:r>
              <a:rPr lang="en-US" sz="3400" dirty="0">
                <a:solidFill>
                  <a:schemeClr val="tx1"/>
                </a:solidFill>
                <a:latin typeface="+mj-lt"/>
                <a:hlinkClick r:id="rId5"/>
              </a:rPr>
              <a:t>Rennert et al. (2022)</a:t>
            </a:r>
            <a:endParaRPr lang="en-US" sz="3400" dirty="0">
              <a:solidFill>
                <a:schemeClr val="tx1"/>
              </a:solidFill>
              <a:latin typeface="+mj-lt"/>
            </a:endParaRPr>
          </a:p>
        </p:txBody>
      </p:sp>
      <p:sp>
        <p:nvSpPr>
          <p:cNvPr id="16" name="TextBox 15">
            <a:extLst>
              <a:ext uri="{FF2B5EF4-FFF2-40B4-BE49-F238E27FC236}">
                <a16:creationId xmlns:a16="http://schemas.microsoft.com/office/drawing/2014/main" id="{9118E642-7067-4A95-B4D4-568F719FA3ED}"/>
              </a:ext>
            </a:extLst>
          </p:cNvPr>
          <p:cNvSpPr txBox="1"/>
          <p:nvPr/>
        </p:nvSpPr>
        <p:spPr>
          <a:xfrm>
            <a:off x="2978426" y="1302022"/>
            <a:ext cx="7636566" cy="369332"/>
          </a:xfrm>
          <a:prstGeom prst="rect">
            <a:avLst/>
          </a:prstGeom>
          <a:noFill/>
        </p:spPr>
        <p:txBody>
          <a:bodyPr wrap="square" lIns="0" tIns="0" rIns="0" bIns="0" rtlCol="0">
            <a:spAutoFit/>
          </a:bodyPr>
          <a:lstStyle/>
          <a:p>
            <a:r>
              <a:rPr lang="en-US" sz="2400" dirty="0">
                <a:latin typeface="+mj-lt"/>
              </a:rPr>
              <a:t>Statistical probabilistic growth scenarios linked to emissions</a:t>
            </a:r>
          </a:p>
        </p:txBody>
      </p:sp>
      <p:pic>
        <p:nvPicPr>
          <p:cNvPr id="3" name="Graphic 2">
            <a:extLst>
              <a:ext uri="{FF2B5EF4-FFF2-40B4-BE49-F238E27FC236}">
                <a16:creationId xmlns:a16="http://schemas.microsoft.com/office/drawing/2014/main" id="{86D34D95-BEAD-4A21-AFA9-D92AC73A542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59025" y="2445815"/>
            <a:ext cx="5936974" cy="3957982"/>
          </a:xfrm>
          <a:prstGeom prst="rect">
            <a:avLst/>
          </a:prstGeom>
        </p:spPr>
      </p:pic>
      <p:pic>
        <p:nvPicPr>
          <p:cNvPr id="6" name="Graphic 5">
            <a:extLst>
              <a:ext uri="{FF2B5EF4-FFF2-40B4-BE49-F238E27FC236}">
                <a16:creationId xmlns:a16="http://schemas.microsoft.com/office/drawing/2014/main" id="{F0E53EAC-C5C1-4DF9-A658-B57819C4AAF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963359" y="2008493"/>
            <a:ext cx="6228641" cy="4152427"/>
          </a:xfrm>
          <a:prstGeom prst="rect">
            <a:avLst/>
          </a:prstGeom>
        </p:spPr>
      </p:pic>
    </p:spTree>
    <p:custDataLst>
      <p:tags r:id="rId1"/>
    </p:custDataLst>
    <p:extLst>
      <p:ext uri="{BB962C8B-B14F-4D97-AF65-F5344CB8AC3E}">
        <p14:creationId xmlns:p14="http://schemas.microsoft.com/office/powerpoint/2010/main" val="34199715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2">
            <a:extLst>
              <a:ext uri="{FF2B5EF4-FFF2-40B4-BE49-F238E27FC236}">
                <a16:creationId xmlns:a16="http://schemas.microsoft.com/office/drawing/2014/main" id="{B24CB714-1818-4BFA-A239-FDF7876B1A42}"/>
              </a:ext>
            </a:extLst>
          </p:cNvPr>
          <p:cNvSpPr txBox="1">
            <a:spLocks/>
          </p:cNvSpPr>
          <p:nvPr/>
        </p:nvSpPr>
        <p:spPr>
          <a:xfrm>
            <a:off x="1769245" y="-527913"/>
            <a:ext cx="8653509" cy="1198961"/>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en-US" sz="3400" dirty="0">
                <a:solidFill>
                  <a:schemeClr val="tx1"/>
                </a:solidFill>
                <a:latin typeface="+mj-lt"/>
              </a:rPr>
              <a:t>Life Beyond DICE - </a:t>
            </a:r>
            <a:r>
              <a:rPr lang="en-US" sz="3400" dirty="0">
                <a:solidFill>
                  <a:schemeClr val="tx1"/>
                </a:solidFill>
                <a:latin typeface="+mj-lt"/>
                <a:hlinkClick r:id="rId4"/>
              </a:rPr>
              <a:t>Rennert et al. (2022)</a:t>
            </a:r>
            <a:endParaRPr lang="en-US" sz="3400" dirty="0">
              <a:solidFill>
                <a:schemeClr val="tx1"/>
              </a:solidFill>
              <a:latin typeface="+mj-lt"/>
            </a:endParaRPr>
          </a:p>
        </p:txBody>
      </p:sp>
      <p:sp>
        <p:nvSpPr>
          <p:cNvPr id="16" name="TextBox 15">
            <a:extLst>
              <a:ext uri="{FF2B5EF4-FFF2-40B4-BE49-F238E27FC236}">
                <a16:creationId xmlns:a16="http://schemas.microsoft.com/office/drawing/2014/main" id="{9118E642-7067-4A95-B4D4-568F719FA3ED}"/>
              </a:ext>
            </a:extLst>
          </p:cNvPr>
          <p:cNvSpPr txBox="1"/>
          <p:nvPr/>
        </p:nvSpPr>
        <p:spPr>
          <a:xfrm>
            <a:off x="3270332" y="1260842"/>
            <a:ext cx="7636566" cy="369332"/>
          </a:xfrm>
          <a:prstGeom prst="rect">
            <a:avLst/>
          </a:prstGeom>
          <a:noFill/>
        </p:spPr>
        <p:txBody>
          <a:bodyPr wrap="square" lIns="0" tIns="0" rIns="0" bIns="0" rtlCol="0">
            <a:spAutoFit/>
          </a:bodyPr>
          <a:lstStyle/>
          <a:p>
            <a:r>
              <a:rPr lang="en-US" sz="2400" dirty="0">
                <a:latin typeface="+mj-lt"/>
              </a:rPr>
              <a:t>Reduced complexity climate systems model – FaIR1.6</a:t>
            </a:r>
          </a:p>
        </p:txBody>
      </p:sp>
      <p:pic>
        <p:nvPicPr>
          <p:cNvPr id="9" name="Picture 8">
            <a:extLst>
              <a:ext uri="{FF2B5EF4-FFF2-40B4-BE49-F238E27FC236}">
                <a16:creationId xmlns:a16="http://schemas.microsoft.com/office/drawing/2014/main" id="{402B6055-12DA-43B9-B55D-87E141508FCC}"/>
              </a:ext>
            </a:extLst>
          </p:cNvPr>
          <p:cNvPicPr>
            <a:picLocks noChangeAspect="1"/>
          </p:cNvPicPr>
          <p:nvPr/>
        </p:nvPicPr>
        <p:blipFill rotWithShape="1">
          <a:blip r:embed="rId5"/>
          <a:srcRect l="21312" t="48265" r="63495" b="32265"/>
          <a:stretch/>
        </p:blipFill>
        <p:spPr>
          <a:xfrm>
            <a:off x="939327" y="923704"/>
            <a:ext cx="1659835" cy="1043609"/>
          </a:xfrm>
          <a:prstGeom prst="rect">
            <a:avLst/>
          </a:prstGeom>
        </p:spPr>
      </p:pic>
      <p:pic>
        <p:nvPicPr>
          <p:cNvPr id="12" name="Graphic 11">
            <a:extLst>
              <a:ext uri="{FF2B5EF4-FFF2-40B4-BE49-F238E27FC236}">
                <a16:creationId xmlns:a16="http://schemas.microsoft.com/office/drawing/2014/main" id="{C13E256F-0121-4C9D-B5EC-59DC1F9BAEB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45773" y="2219969"/>
            <a:ext cx="6249119" cy="4166079"/>
          </a:xfrm>
          <a:prstGeom prst="rect">
            <a:avLst/>
          </a:prstGeom>
        </p:spPr>
      </p:pic>
      <p:pic>
        <p:nvPicPr>
          <p:cNvPr id="14" name="Graphic 13">
            <a:extLst>
              <a:ext uri="{FF2B5EF4-FFF2-40B4-BE49-F238E27FC236}">
                <a16:creationId xmlns:a16="http://schemas.microsoft.com/office/drawing/2014/main" id="{A855970C-F84D-4F36-8C62-C0657B57D31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175513" y="2377423"/>
            <a:ext cx="6016487" cy="4010992"/>
          </a:xfrm>
          <a:prstGeom prst="rect">
            <a:avLst/>
          </a:prstGeom>
        </p:spPr>
      </p:pic>
    </p:spTree>
    <p:custDataLst>
      <p:tags r:id="rId1"/>
    </p:custDataLst>
    <p:extLst>
      <p:ext uri="{BB962C8B-B14F-4D97-AF65-F5344CB8AC3E}">
        <p14:creationId xmlns:p14="http://schemas.microsoft.com/office/powerpoint/2010/main" val="15369619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9A8AE995-3761-4E8E-B676-D7F73B916651}"/>
              </a:ext>
            </a:extLst>
          </p:cNvPr>
          <p:cNvSpPr txBox="1"/>
          <p:nvPr/>
        </p:nvSpPr>
        <p:spPr>
          <a:xfrm>
            <a:off x="346960" y="1024392"/>
            <a:ext cx="11498080" cy="5262979"/>
          </a:xfrm>
          <a:prstGeom prst="rect">
            <a:avLst/>
          </a:prstGeom>
          <a:noFill/>
          <a:effectLst/>
        </p:spPr>
        <p:txBody>
          <a:bodyPr wrap="square" rtlCol="0">
            <a:spAutoFit/>
          </a:bodyPr>
          <a:lstStyle/>
          <a:p>
            <a:pPr marL="800100" lvl="1" indent="-342900">
              <a:buFont typeface="Arial" panose="020B0604020202020204" pitchFamily="34" charset="0"/>
              <a:buChar char="•"/>
            </a:pPr>
            <a:r>
              <a:rPr lang="en-US" sz="2400" dirty="0">
                <a:latin typeface="+mj-lt"/>
                <a:cs typeface="Calibri Light" panose="020F0302020204030204" pitchFamily="34" charset="0"/>
              </a:rPr>
              <a:t>Similar to many questions in environmental economics, climate economics aims to identify the relationship between the economy/welfare and climate. </a:t>
            </a:r>
          </a:p>
          <a:p>
            <a:pPr marL="800100" lvl="1" indent="-342900">
              <a:buFont typeface="Arial" panose="020B0604020202020204" pitchFamily="34" charset="0"/>
              <a:buChar char="•"/>
            </a:pPr>
            <a:endParaRPr lang="en-US" sz="2400" dirty="0">
              <a:latin typeface="+mj-lt"/>
              <a:cs typeface="Calibri Light" panose="020F0302020204030204" pitchFamily="34" charset="0"/>
            </a:endParaRPr>
          </a:p>
          <a:p>
            <a:pPr marL="800100" lvl="1" indent="-342900">
              <a:buFont typeface="Arial" panose="020B0604020202020204" pitchFamily="34" charset="0"/>
              <a:buChar char="•"/>
            </a:pPr>
            <a:r>
              <a:rPr lang="en-US" sz="2400" dirty="0">
                <a:solidFill>
                  <a:schemeClr val="bg1"/>
                </a:solidFill>
                <a:latin typeface="+mj-lt"/>
                <a:cs typeface="Calibri Light" panose="020F0302020204030204" pitchFamily="34" charset="0"/>
              </a:rPr>
              <a:t>But first, what do we mean by </a:t>
            </a:r>
            <a:r>
              <a:rPr lang="en-US" sz="2400" i="1" dirty="0">
                <a:solidFill>
                  <a:schemeClr val="bg1"/>
                </a:solidFill>
                <a:latin typeface="+mj-lt"/>
                <a:cs typeface="Calibri Light" panose="020F0302020204030204" pitchFamily="34" charset="0"/>
              </a:rPr>
              <a:t>climate</a:t>
            </a:r>
            <a:r>
              <a:rPr lang="en-US" sz="2400" dirty="0">
                <a:solidFill>
                  <a:schemeClr val="bg1"/>
                </a:solidFill>
                <a:latin typeface="+mj-lt"/>
                <a:cs typeface="Calibri Light" panose="020F0302020204030204" pitchFamily="34" charset="0"/>
              </a:rPr>
              <a:t>?</a:t>
            </a:r>
          </a:p>
          <a:p>
            <a:pPr marL="1714500" lvl="3" indent="-342900">
              <a:buFont typeface="Arial" panose="020B0604020202020204" pitchFamily="34" charset="0"/>
              <a:buChar char="•"/>
            </a:pPr>
            <a:r>
              <a:rPr lang="en-US" sz="2400" dirty="0">
                <a:solidFill>
                  <a:schemeClr val="bg1"/>
                </a:solidFill>
                <a:latin typeface="+mj-lt"/>
                <a:cs typeface="Calibri Light" panose="020F0302020204030204" pitchFamily="34" charset="0"/>
              </a:rPr>
              <a:t>In general, we want to think about </a:t>
            </a:r>
            <a:r>
              <a:rPr lang="en-US" sz="2400" i="1" dirty="0">
                <a:solidFill>
                  <a:schemeClr val="bg1"/>
                </a:solidFill>
                <a:latin typeface="+mj-lt"/>
                <a:cs typeface="Calibri Light" panose="020F0302020204030204" pitchFamily="34" charset="0"/>
              </a:rPr>
              <a:t>climate </a:t>
            </a:r>
            <a:r>
              <a:rPr lang="en-US" sz="2400" dirty="0">
                <a:solidFill>
                  <a:schemeClr val="bg1"/>
                </a:solidFill>
                <a:latin typeface="+mj-lt"/>
                <a:cs typeface="Calibri Light" panose="020F0302020204030204" pitchFamily="34" charset="0"/>
              </a:rPr>
              <a:t>as a long-run conditions of the environment. A common window to define this is 30-years.</a:t>
            </a:r>
          </a:p>
          <a:p>
            <a:pPr marL="1714500" lvl="3" indent="-342900">
              <a:buFont typeface="Arial" panose="020B0604020202020204" pitchFamily="34" charset="0"/>
              <a:buChar char="•"/>
            </a:pPr>
            <a:r>
              <a:rPr lang="en-US" sz="2400" dirty="0">
                <a:solidFill>
                  <a:schemeClr val="bg1"/>
                </a:solidFill>
                <a:latin typeface="+mj-lt"/>
                <a:cs typeface="Calibri Light" panose="020F0302020204030204" pitchFamily="34" charset="0"/>
              </a:rPr>
              <a:t>But climate isn’t just mean (average) conditions of the environment (temperature, precipitations, etc.), it can encompass much more than that.</a:t>
            </a:r>
          </a:p>
          <a:p>
            <a:pPr marL="1714500" lvl="3" indent="-342900">
              <a:buFont typeface="Arial" panose="020B0604020202020204" pitchFamily="34" charset="0"/>
              <a:buChar char="•"/>
            </a:pPr>
            <a:r>
              <a:rPr lang="en-US" sz="2400" dirty="0">
                <a:solidFill>
                  <a:schemeClr val="bg1"/>
                </a:solidFill>
                <a:latin typeface="+mj-lt"/>
                <a:cs typeface="Calibri Light" panose="020F0302020204030204" pitchFamily="34" charset="0"/>
              </a:rPr>
              <a:t>Frequency or severity of storms (think recent upticks on tropical storms, etc.), frequency and severity of draught or heat waves, ecological conditions and ocean pH, the interconnectedness of these, and so </a:t>
            </a:r>
            <a:r>
              <a:rPr lang="en-US" sz="2400" dirty="0" err="1">
                <a:solidFill>
                  <a:schemeClr val="bg1"/>
                </a:solidFill>
                <a:latin typeface="+mj-lt"/>
                <a:cs typeface="Calibri Light" panose="020F0302020204030204" pitchFamily="34" charset="0"/>
              </a:rPr>
              <a:t>so</a:t>
            </a:r>
            <a:r>
              <a:rPr lang="en-US" sz="2400" dirty="0">
                <a:solidFill>
                  <a:schemeClr val="bg1"/>
                </a:solidFill>
                <a:latin typeface="+mj-lt"/>
                <a:cs typeface="Calibri Light" panose="020F0302020204030204" pitchFamily="34" charset="0"/>
              </a:rPr>
              <a:t> </a:t>
            </a:r>
            <a:r>
              <a:rPr lang="en-US" sz="2400" dirty="0" err="1">
                <a:solidFill>
                  <a:schemeClr val="bg1"/>
                </a:solidFill>
                <a:latin typeface="+mj-lt"/>
                <a:cs typeface="Calibri Light" panose="020F0302020204030204" pitchFamily="34" charset="0"/>
              </a:rPr>
              <a:t>so</a:t>
            </a:r>
            <a:r>
              <a:rPr lang="en-US" sz="2400" dirty="0">
                <a:solidFill>
                  <a:schemeClr val="bg1"/>
                </a:solidFill>
                <a:latin typeface="+mj-lt"/>
                <a:cs typeface="Calibri Light" panose="020F0302020204030204" pitchFamily="34" charset="0"/>
              </a:rPr>
              <a:t> much more. </a:t>
            </a:r>
          </a:p>
          <a:p>
            <a:pPr marL="1714500" lvl="3" indent="-342900">
              <a:buFont typeface="Arial" panose="020B0604020202020204" pitchFamily="34" charset="0"/>
              <a:buChar char="•"/>
            </a:pPr>
            <a:r>
              <a:rPr lang="en-US" sz="2400" dirty="0">
                <a:solidFill>
                  <a:schemeClr val="bg1"/>
                </a:solidFill>
                <a:latin typeface="+mj-lt"/>
                <a:cs typeface="Calibri Light" panose="020F0302020204030204" pitchFamily="34" charset="0"/>
              </a:rPr>
              <a:t>Even if these things are “on average” the same (annually, etc.) , their affect on economic outcomes could be very different.  </a:t>
            </a:r>
          </a:p>
          <a:p>
            <a:pPr marL="1714500" lvl="3" indent="-342900">
              <a:buFont typeface="Arial" panose="020B0604020202020204" pitchFamily="34" charset="0"/>
              <a:buChar char="•"/>
            </a:pPr>
            <a:r>
              <a:rPr lang="en-US" sz="2400" dirty="0">
                <a:solidFill>
                  <a:schemeClr val="bg1"/>
                </a:solidFill>
                <a:latin typeface="+mj-lt"/>
                <a:cs typeface="Calibri Light" panose="020F0302020204030204" pitchFamily="34" charset="0"/>
              </a:rPr>
              <a:t>Things we don’t even know about yet (unknown unkowns).</a:t>
            </a:r>
          </a:p>
        </p:txBody>
      </p:sp>
      <p:sp>
        <p:nvSpPr>
          <p:cNvPr id="11" name="Title 2">
            <a:extLst>
              <a:ext uri="{FF2B5EF4-FFF2-40B4-BE49-F238E27FC236}">
                <a16:creationId xmlns:a16="http://schemas.microsoft.com/office/drawing/2014/main" id="{462E9AFE-FCE3-4594-A4DB-141C6B7644D4}"/>
              </a:ext>
            </a:extLst>
          </p:cNvPr>
          <p:cNvSpPr txBox="1">
            <a:spLocks/>
          </p:cNvSpPr>
          <p:nvPr/>
        </p:nvSpPr>
        <p:spPr>
          <a:xfrm>
            <a:off x="2398804" y="-423710"/>
            <a:ext cx="7225748" cy="1198961"/>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en-US" sz="4000" dirty="0">
                <a:solidFill>
                  <a:schemeClr val="tx1"/>
                </a:solidFill>
                <a:latin typeface="+mj-lt"/>
              </a:rPr>
              <a:t>Climate Change and Economics</a:t>
            </a:r>
          </a:p>
        </p:txBody>
      </p:sp>
    </p:spTree>
    <p:custDataLst>
      <p:tags r:id="rId1"/>
    </p:custDataLst>
    <p:extLst>
      <p:ext uri="{BB962C8B-B14F-4D97-AF65-F5344CB8AC3E}">
        <p14:creationId xmlns:p14="http://schemas.microsoft.com/office/powerpoint/2010/main" val="31760148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2">
            <a:extLst>
              <a:ext uri="{FF2B5EF4-FFF2-40B4-BE49-F238E27FC236}">
                <a16:creationId xmlns:a16="http://schemas.microsoft.com/office/drawing/2014/main" id="{B24CB714-1818-4BFA-A239-FDF7876B1A42}"/>
              </a:ext>
            </a:extLst>
          </p:cNvPr>
          <p:cNvSpPr txBox="1">
            <a:spLocks/>
          </p:cNvSpPr>
          <p:nvPr/>
        </p:nvSpPr>
        <p:spPr>
          <a:xfrm>
            <a:off x="1769245" y="-527913"/>
            <a:ext cx="8653509" cy="1198961"/>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en-US" sz="3400" dirty="0">
                <a:solidFill>
                  <a:schemeClr val="tx1"/>
                </a:solidFill>
                <a:latin typeface="+mj-lt"/>
              </a:rPr>
              <a:t>Life Beyond DICE - </a:t>
            </a:r>
            <a:r>
              <a:rPr lang="en-US" sz="3400" dirty="0">
                <a:solidFill>
                  <a:schemeClr val="tx1"/>
                </a:solidFill>
                <a:latin typeface="+mj-lt"/>
                <a:hlinkClick r:id="rId4"/>
              </a:rPr>
              <a:t>Rennert et al. (2022)</a:t>
            </a:r>
            <a:endParaRPr lang="en-US" sz="3400" dirty="0">
              <a:solidFill>
                <a:schemeClr val="tx1"/>
              </a:solidFill>
              <a:latin typeface="+mj-lt"/>
            </a:endParaRPr>
          </a:p>
        </p:txBody>
      </p:sp>
      <p:sp>
        <p:nvSpPr>
          <p:cNvPr id="16" name="TextBox 15">
            <a:extLst>
              <a:ext uri="{FF2B5EF4-FFF2-40B4-BE49-F238E27FC236}">
                <a16:creationId xmlns:a16="http://schemas.microsoft.com/office/drawing/2014/main" id="{9118E642-7067-4A95-B4D4-568F719FA3ED}"/>
              </a:ext>
            </a:extLst>
          </p:cNvPr>
          <p:cNvSpPr txBox="1"/>
          <p:nvPr/>
        </p:nvSpPr>
        <p:spPr>
          <a:xfrm>
            <a:off x="3236844" y="1302021"/>
            <a:ext cx="7855226" cy="369332"/>
          </a:xfrm>
          <a:prstGeom prst="rect">
            <a:avLst/>
          </a:prstGeom>
          <a:noFill/>
        </p:spPr>
        <p:txBody>
          <a:bodyPr wrap="square" lIns="0" tIns="0" rIns="0" bIns="0" rtlCol="0">
            <a:spAutoFit/>
          </a:bodyPr>
          <a:lstStyle/>
          <a:p>
            <a:r>
              <a:rPr lang="en-US" sz="2400" dirty="0">
                <a:latin typeface="+mj-lt"/>
              </a:rPr>
              <a:t>Four-sector damage function at the country-level (184 regions)</a:t>
            </a:r>
          </a:p>
        </p:txBody>
      </p:sp>
      <p:pic>
        <p:nvPicPr>
          <p:cNvPr id="5" name="Picture 4">
            <a:extLst>
              <a:ext uri="{FF2B5EF4-FFF2-40B4-BE49-F238E27FC236}">
                <a16:creationId xmlns:a16="http://schemas.microsoft.com/office/drawing/2014/main" id="{2FA4DD03-C1BF-457D-A7A7-0454593CE650}"/>
              </a:ext>
            </a:extLst>
          </p:cNvPr>
          <p:cNvPicPr>
            <a:picLocks noChangeAspect="1"/>
          </p:cNvPicPr>
          <p:nvPr/>
        </p:nvPicPr>
        <p:blipFill rotWithShape="1">
          <a:blip r:embed="rId5"/>
          <a:srcRect l="39811" t="48636" r="45178" b="32265"/>
          <a:stretch/>
        </p:blipFill>
        <p:spPr>
          <a:xfrm>
            <a:off x="949266" y="974821"/>
            <a:ext cx="1639957" cy="1023733"/>
          </a:xfrm>
          <a:prstGeom prst="rect">
            <a:avLst/>
          </a:prstGeom>
        </p:spPr>
      </p:pic>
      <p:pic>
        <p:nvPicPr>
          <p:cNvPr id="3" name="Graphic 2">
            <a:extLst>
              <a:ext uri="{FF2B5EF4-FFF2-40B4-BE49-F238E27FC236}">
                <a16:creationId xmlns:a16="http://schemas.microsoft.com/office/drawing/2014/main" id="{0895585A-5CD9-43A2-9BD9-C92ACD655AE4}"/>
              </a:ext>
            </a:extLst>
          </p:cNvPr>
          <p:cNvPicPr>
            <a:picLocks noChangeAspect="1"/>
          </p:cNvPicPr>
          <p:nvPr/>
        </p:nvPicPr>
        <p:blipFill rotWithShape="1">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b="45956"/>
          <a:stretch/>
        </p:blipFill>
        <p:spPr>
          <a:xfrm>
            <a:off x="158365" y="2773018"/>
            <a:ext cx="5583716" cy="3017678"/>
          </a:xfrm>
          <a:prstGeom prst="rect">
            <a:avLst/>
          </a:prstGeom>
        </p:spPr>
      </p:pic>
      <p:pic>
        <p:nvPicPr>
          <p:cNvPr id="8" name="Graphic 7">
            <a:extLst>
              <a:ext uri="{FF2B5EF4-FFF2-40B4-BE49-F238E27FC236}">
                <a16:creationId xmlns:a16="http://schemas.microsoft.com/office/drawing/2014/main" id="{F26F835B-27B3-47E9-ACFC-89D2B55C7E70}"/>
              </a:ext>
            </a:extLst>
          </p:cNvPr>
          <p:cNvPicPr>
            <a:picLocks noChangeAspect="1"/>
          </p:cNvPicPr>
          <p:nvPr/>
        </p:nvPicPr>
        <p:blipFill rotWithShape="1">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t="49685"/>
          <a:stretch/>
        </p:blipFill>
        <p:spPr>
          <a:xfrm>
            <a:off x="5742081" y="2760103"/>
            <a:ext cx="6023198" cy="3030591"/>
          </a:xfrm>
          <a:prstGeom prst="rect">
            <a:avLst/>
          </a:prstGeom>
        </p:spPr>
      </p:pic>
    </p:spTree>
    <p:custDataLst>
      <p:tags r:id="rId1"/>
    </p:custDataLst>
    <p:extLst>
      <p:ext uri="{BB962C8B-B14F-4D97-AF65-F5344CB8AC3E}">
        <p14:creationId xmlns:p14="http://schemas.microsoft.com/office/powerpoint/2010/main" val="14614633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2">
            <a:extLst>
              <a:ext uri="{FF2B5EF4-FFF2-40B4-BE49-F238E27FC236}">
                <a16:creationId xmlns:a16="http://schemas.microsoft.com/office/drawing/2014/main" id="{B24CB714-1818-4BFA-A239-FDF7876B1A42}"/>
              </a:ext>
            </a:extLst>
          </p:cNvPr>
          <p:cNvSpPr txBox="1">
            <a:spLocks/>
          </p:cNvSpPr>
          <p:nvPr/>
        </p:nvSpPr>
        <p:spPr>
          <a:xfrm>
            <a:off x="1769245" y="-527913"/>
            <a:ext cx="8653509" cy="1198961"/>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en-US" sz="3400" dirty="0">
                <a:solidFill>
                  <a:schemeClr val="tx1"/>
                </a:solidFill>
                <a:latin typeface="+mj-lt"/>
              </a:rPr>
              <a:t>Life Beyond DICE - </a:t>
            </a:r>
            <a:r>
              <a:rPr lang="en-US" sz="3400" dirty="0">
                <a:solidFill>
                  <a:schemeClr val="tx1"/>
                </a:solidFill>
                <a:latin typeface="+mj-lt"/>
                <a:hlinkClick r:id="rId4"/>
              </a:rPr>
              <a:t>Rennert et al. (2022)</a:t>
            </a:r>
            <a:endParaRPr lang="en-US" sz="3400" dirty="0">
              <a:solidFill>
                <a:schemeClr val="tx1"/>
              </a:solidFill>
              <a:latin typeface="+mj-lt"/>
            </a:endParaRPr>
          </a:p>
        </p:txBody>
      </p:sp>
      <p:sp>
        <p:nvSpPr>
          <p:cNvPr id="16" name="TextBox 15">
            <a:extLst>
              <a:ext uri="{FF2B5EF4-FFF2-40B4-BE49-F238E27FC236}">
                <a16:creationId xmlns:a16="http://schemas.microsoft.com/office/drawing/2014/main" id="{9118E642-7067-4A95-B4D4-568F719FA3ED}"/>
              </a:ext>
            </a:extLst>
          </p:cNvPr>
          <p:cNvSpPr txBox="1"/>
          <p:nvPr/>
        </p:nvSpPr>
        <p:spPr>
          <a:xfrm>
            <a:off x="3634409" y="1303602"/>
            <a:ext cx="7636566" cy="369332"/>
          </a:xfrm>
          <a:prstGeom prst="rect">
            <a:avLst/>
          </a:prstGeom>
          <a:noFill/>
        </p:spPr>
        <p:txBody>
          <a:bodyPr wrap="square" lIns="0" tIns="0" rIns="0" bIns="0" rtlCol="0">
            <a:spAutoFit/>
          </a:bodyPr>
          <a:lstStyle/>
          <a:p>
            <a:r>
              <a:rPr lang="en-US" sz="2400" dirty="0">
                <a:latin typeface="+mj-lt"/>
              </a:rPr>
              <a:t>Dynamic growth-consistent discount rate</a:t>
            </a:r>
          </a:p>
        </p:txBody>
      </p:sp>
      <p:pic>
        <p:nvPicPr>
          <p:cNvPr id="6" name="Picture 5">
            <a:extLst>
              <a:ext uri="{FF2B5EF4-FFF2-40B4-BE49-F238E27FC236}">
                <a16:creationId xmlns:a16="http://schemas.microsoft.com/office/drawing/2014/main" id="{E4045607-6E39-48DE-9ACA-72D9294BF371}"/>
              </a:ext>
            </a:extLst>
          </p:cNvPr>
          <p:cNvPicPr>
            <a:picLocks noChangeAspect="1"/>
          </p:cNvPicPr>
          <p:nvPr/>
        </p:nvPicPr>
        <p:blipFill rotWithShape="1">
          <a:blip r:embed="rId5"/>
          <a:srcRect l="59479" t="48636" r="26361" b="32265"/>
          <a:stretch/>
        </p:blipFill>
        <p:spPr>
          <a:xfrm>
            <a:off x="995727" y="974821"/>
            <a:ext cx="1547035" cy="1023733"/>
          </a:xfrm>
          <a:prstGeom prst="rect">
            <a:avLst/>
          </a:prstGeom>
        </p:spPr>
      </p:pic>
      <p:pic>
        <p:nvPicPr>
          <p:cNvPr id="3" name="Graphic 2">
            <a:extLst>
              <a:ext uri="{FF2B5EF4-FFF2-40B4-BE49-F238E27FC236}">
                <a16:creationId xmlns:a16="http://schemas.microsoft.com/office/drawing/2014/main" id="{94B7130F-92C2-4A45-841D-51EAE09E708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663706" y="1842502"/>
            <a:ext cx="6864586" cy="4576391"/>
          </a:xfrm>
          <a:prstGeom prst="rect">
            <a:avLst/>
          </a:prstGeom>
        </p:spPr>
      </p:pic>
    </p:spTree>
    <p:custDataLst>
      <p:tags r:id="rId1"/>
    </p:custDataLst>
    <p:extLst>
      <p:ext uri="{BB962C8B-B14F-4D97-AF65-F5344CB8AC3E}">
        <p14:creationId xmlns:p14="http://schemas.microsoft.com/office/powerpoint/2010/main" val="25693551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2">
            <a:extLst>
              <a:ext uri="{FF2B5EF4-FFF2-40B4-BE49-F238E27FC236}">
                <a16:creationId xmlns:a16="http://schemas.microsoft.com/office/drawing/2014/main" id="{B24CB714-1818-4BFA-A239-FDF7876B1A42}"/>
              </a:ext>
            </a:extLst>
          </p:cNvPr>
          <p:cNvSpPr txBox="1">
            <a:spLocks/>
          </p:cNvSpPr>
          <p:nvPr/>
        </p:nvSpPr>
        <p:spPr>
          <a:xfrm>
            <a:off x="1769245" y="-527913"/>
            <a:ext cx="8653509" cy="1198961"/>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en-US" sz="3400" dirty="0">
                <a:solidFill>
                  <a:schemeClr val="tx1"/>
                </a:solidFill>
                <a:latin typeface="+mj-lt"/>
              </a:rPr>
              <a:t>Life Beyond DICE - </a:t>
            </a:r>
            <a:r>
              <a:rPr lang="en-US" sz="3400" dirty="0">
                <a:solidFill>
                  <a:schemeClr val="tx1"/>
                </a:solidFill>
                <a:latin typeface="+mj-lt"/>
                <a:hlinkClick r:id="rId4"/>
              </a:rPr>
              <a:t>Rennert et al. (2022)</a:t>
            </a:r>
            <a:endParaRPr lang="en-US" sz="3400" dirty="0">
              <a:solidFill>
                <a:schemeClr val="tx1"/>
              </a:solidFill>
              <a:latin typeface="+mj-lt"/>
            </a:endParaRPr>
          </a:p>
        </p:txBody>
      </p:sp>
      <p:sp>
        <p:nvSpPr>
          <p:cNvPr id="16" name="TextBox 15">
            <a:extLst>
              <a:ext uri="{FF2B5EF4-FFF2-40B4-BE49-F238E27FC236}">
                <a16:creationId xmlns:a16="http://schemas.microsoft.com/office/drawing/2014/main" id="{9118E642-7067-4A95-B4D4-568F719FA3ED}"/>
              </a:ext>
            </a:extLst>
          </p:cNvPr>
          <p:cNvSpPr txBox="1"/>
          <p:nvPr/>
        </p:nvSpPr>
        <p:spPr>
          <a:xfrm>
            <a:off x="3008244" y="1302020"/>
            <a:ext cx="7636566" cy="369332"/>
          </a:xfrm>
          <a:prstGeom prst="rect">
            <a:avLst/>
          </a:prstGeom>
          <a:noFill/>
        </p:spPr>
        <p:txBody>
          <a:bodyPr wrap="square" lIns="0" tIns="0" rIns="0" bIns="0" rtlCol="0">
            <a:spAutoFit/>
          </a:bodyPr>
          <a:lstStyle/>
          <a:p>
            <a:r>
              <a:rPr lang="en-US" sz="2400" dirty="0">
                <a:latin typeface="+mj-lt"/>
              </a:rPr>
              <a:t>A social cost of carbon dioxide that is thrice the USG estimate</a:t>
            </a:r>
          </a:p>
        </p:txBody>
      </p:sp>
      <p:pic>
        <p:nvPicPr>
          <p:cNvPr id="7" name="Picture 6">
            <a:extLst>
              <a:ext uri="{FF2B5EF4-FFF2-40B4-BE49-F238E27FC236}">
                <a16:creationId xmlns:a16="http://schemas.microsoft.com/office/drawing/2014/main" id="{18F0C190-5FB8-400C-AEEB-1CCAB0F5F39D}"/>
              </a:ext>
            </a:extLst>
          </p:cNvPr>
          <p:cNvPicPr>
            <a:picLocks noChangeAspect="1"/>
          </p:cNvPicPr>
          <p:nvPr/>
        </p:nvPicPr>
        <p:blipFill rotWithShape="1">
          <a:blip r:embed="rId5"/>
          <a:srcRect l="85175" t="48636" r="435" b="32265"/>
          <a:stretch/>
        </p:blipFill>
        <p:spPr>
          <a:xfrm>
            <a:off x="1091509" y="974820"/>
            <a:ext cx="1572197" cy="1023733"/>
          </a:xfrm>
          <a:prstGeom prst="rect">
            <a:avLst/>
          </a:prstGeom>
        </p:spPr>
      </p:pic>
      <p:pic>
        <p:nvPicPr>
          <p:cNvPr id="4" name="Picture 3">
            <a:extLst>
              <a:ext uri="{FF2B5EF4-FFF2-40B4-BE49-F238E27FC236}">
                <a16:creationId xmlns:a16="http://schemas.microsoft.com/office/drawing/2014/main" id="{47B6FF71-8FD2-42C1-B712-95CE773542BE}"/>
              </a:ext>
            </a:extLst>
          </p:cNvPr>
          <p:cNvPicPr>
            <a:picLocks noChangeAspect="1"/>
          </p:cNvPicPr>
          <p:nvPr/>
        </p:nvPicPr>
        <p:blipFill>
          <a:blip r:embed="rId6"/>
          <a:stretch>
            <a:fillRect/>
          </a:stretch>
        </p:blipFill>
        <p:spPr>
          <a:xfrm>
            <a:off x="1449455" y="2302324"/>
            <a:ext cx="9293087" cy="3909465"/>
          </a:xfrm>
          <a:prstGeom prst="rect">
            <a:avLst/>
          </a:prstGeom>
        </p:spPr>
      </p:pic>
    </p:spTree>
    <p:custDataLst>
      <p:tags r:id="rId1"/>
    </p:custDataLst>
    <p:extLst>
      <p:ext uri="{BB962C8B-B14F-4D97-AF65-F5344CB8AC3E}">
        <p14:creationId xmlns:p14="http://schemas.microsoft.com/office/powerpoint/2010/main" val="27859135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5B513DB1-4502-409F-937E-1F652A2AED9E}"/>
              </a:ext>
            </a:extLst>
          </p:cNvPr>
          <p:cNvSpPr txBox="1">
            <a:spLocks/>
          </p:cNvSpPr>
          <p:nvPr/>
        </p:nvSpPr>
        <p:spPr>
          <a:xfrm>
            <a:off x="371061" y="-269435"/>
            <a:ext cx="11449878" cy="1632171"/>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en-US" sz="4800" dirty="0">
                <a:solidFill>
                  <a:schemeClr val="tx1"/>
                </a:solidFill>
                <a:latin typeface="+mj-lt"/>
              </a:rPr>
              <a:t>Next class</a:t>
            </a:r>
          </a:p>
          <a:p>
            <a:pPr algn="ctr"/>
            <a:endParaRPr lang="en-US" dirty="0">
              <a:solidFill>
                <a:schemeClr val="tx1"/>
              </a:solidFill>
              <a:latin typeface="+mj-lt"/>
            </a:endParaRPr>
          </a:p>
        </p:txBody>
      </p:sp>
      <p:sp>
        <p:nvSpPr>
          <p:cNvPr id="11" name="TextBox 10">
            <a:extLst>
              <a:ext uri="{FF2B5EF4-FFF2-40B4-BE49-F238E27FC236}">
                <a16:creationId xmlns:a16="http://schemas.microsoft.com/office/drawing/2014/main" id="{1DF8D491-E9D6-4622-95D9-A31A202ACC5D}"/>
              </a:ext>
            </a:extLst>
          </p:cNvPr>
          <p:cNvSpPr txBox="1"/>
          <p:nvPr/>
        </p:nvSpPr>
        <p:spPr>
          <a:xfrm>
            <a:off x="591345" y="1482657"/>
            <a:ext cx="11009309" cy="4154984"/>
          </a:xfrm>
          <a:prstGeom prst="rect">
            <a:avLst/>
          </a:prstGeom>
          <a:noFill/>
          <a:effectLst/>
        </p:spPr>
        <p:txBody>
          <a:bodyPr wrap="square" rtlCol="0">
            <a:spAutoFit/>
          </a:bodyPr>
          <a:lstStyle/>
          <a:p>
            <a:pPr marL="800100" lvl="1" indent="-342900">
              <a:buFont typeface="Arial" panose="020B0604020202020204" pitchFamily="34" charset="0"/>
              <a:buChar char="•"/>
            </a:pPr>
            <a:r>
              <a:rPr lang="en-US" sz="2400" dirty="0">
                <a:latin typeface="+mj-lt"/>
                <a:cs typeface="Calibri Light" panose="020F0302020204030204" pitchFamily="34" charset="0"/>
              </a:rPr>
              <a:t>Accounting for Natural Capital with Natural Capital Accounting: </a:t>
            </a:r>
          </a:p>
          <a:p>
            <a:pPr lvl="2"/>
            <a:endParaRPr lang="en-US" sz="2400" dirty="0">
              <a:latin typeface="+mj-lt"/>
              <a:cs typeface="Calibri Light" panose="020F0302020204030204" pitchFamily="34" charset="0"/>
            </a:endParaRPr>
          </a:p>
          <a:p>
            <a:pPr marL="1828800" lvl="3" indent="-457200">
              <a:buFont typeface="Arial" panose="020B0604020202020204" pitchFamily="34" charset="0"/>
              <a:buChar char="•"/>
            </a:pPr>
            <a:r>
              <a:rPr lang="en-US" sz="2400" dirty="0">
                <a:latin typeface="+mj-lt"/>
                <a:cs typeface="Calibri Light" panose="020F0302020204030204" pitchFamily="34" charset="0"/>
              </a:rPr>
              <a:t>K&amp;O (textbook) Chapter 11</a:t>
            </a:r>
          </a:p>
          <a:p>
            <a:pPr marL="1828800" lvl="3" indent="-457200">
              <a:buFont typeface="Arial" panose="020B0604020202020204" pitchFamily="34" charset="0"/>
              <a:buChar char="•"/>
            </a:pPr>
            <a:r>
              <a:rPr lang="en-US" sz="2400" dirty="0">
                <a:effectLst/>
                <a:latin typeface="+mj-lt"/>
                <a:ea typeface="Times New Roman" panose="02020603050405020304" pitchFamily="18" charset="0"/>
                <a:cs typeface="Calibri Light" panose="020F0302020204030204" pitchFamily="34" charset="0"/>
              </a:rPr>
              <a:t>An Almost Practical Step Toward Sustainability (</a:t>
            </a:r>
            <a:r>
              <a:rPr lang="en-US" sz="2400" u="sng" dirty="0">
                <a:solidFill>
                  <a:srgbClr val="0000FF"/>
                </a:solidFill>
                <a:latin typeface="+mj-lt"/>
                <a:ea typeface="Times New Roman" panose="02020603050405020304" pitchFamily="18" charset="0"/>
                <a:cs typeface="Calibri Light" panose="020F0302020204030204" pitchFamily="34" charset="0"/>
                <a:hlinkClick r:id="rId4"/>
              </a:rPr>
              <a:t>Solow Monograph</a:t>
            </a:r>
            <a:r>
              <a:rPr lang="en-US" sz="2400" dirty="0">
                <a:latin typeface="+mj-lt"/>
                <a:ea typeface="Times New Roman" panose="02020603050405020304" pitchFamily="18" charset="0"/>
                <a:cs typeface="Calibri Light" panose="020F0302020204030204" pitchFamily="34" charset="0"/>
              </a:rPr>
              <a:t>)</a:t>
            </a:r>
            <a:endParaRPr lang="en-US" sz="2400" dirty="0">
              <a:latin typeface="+mj-lt"/>
              <a:cs typeface="Calibri Light" panose="020F0302020204030204" pitchFamily="34" charset="0"/>
            </a:endParaRPr>
          </a:p>
          <a:p>
            <a:pPr marL="914400" lvl="1" indent="-457200">
              <a:buFont typeface="Arial" panose="020B0604020202020204" pitchFamily="34" charset="0"/>
              <a:buChar char="•"/>
            </a:pPr>
            <a:endParaRPr lang="en-US" sz="2400" dirty="0">
              <a:latin typeface="+mj-lt"/>
              <a:cs typeface="Calibri Light" panose="020F0302020204030204" pitchFamily="34" charset="0"/>
            </a:endParaRPr>
          </a:p>
          <a:p>
            <a:pPr marL="914400" lvl="1" indent="-457200">
              <a:buFont typeface="Arial" panose="020B0604020202020204" pitchFamily="34" charset="0"/>
              <a:buChar char="•"/>
            </a:pPr>
            <a:endParaRPr lang="en-US" sz="2400" dirty="0">
              <a:latin typeface="+mj-lt"/>
              <a:cs typeface="Calibri Light" panose="020F0302020204030204" pitchFamily="34" charset="0"/>
            </a:endParaRPr>
          </a:p>
          <a:p>
            <a:pPr marL="914400" lvl="1" indent="-457200">
              <a:buFont typeface="Arial" panose="020B0604020202020204" pitchFamily="34" charset="0"/>
              <a:buChar char="•"/>
            </a:pPr>
            <a:r>
              <a:rPr lang="en-US" sz="2400" b="1" dirty="0">
                <a:latin typeface="+mj-lt"/>
                <a:cs typeface="Calibri Light" panose="020F0302020204030204" pitchFamily="34" charset="0"/>
              </a:rPr>
              <a:t>Reminder: </a:t>
            </a:r>
            <a:r>
              <a:rPr lang="en-US" sz="2400" dirty="0">
                <a:latin typeface="+mj-lt"/>
                <a:cs typeface="Calibri Light" panose="020F0302020204030204" pitchFamily="34" charset="0"/>
              </a:rPr>
              <a:t>Case Study #1 – due tomorrow! September 27</a:t>
            </a:r>
            <a:r>
              <a:rPr lang="en-US" sz="2400" baseline="30000" dirty="0">
                <a:latin typeface="+mj-lt"/>
                <a:cs typeface="Calibri Light" panose="020F0302020204030204" pitchFamily="34" charset="0"/>
              </a:rPr>
              <a:t>th</a:t>
            </a:r>
            <a:r>
              <a:rPr lang="en-US" sz="2400" dirty="0">
                <a:latin typeface="+mj-lt"/>
                <a:cs typeface="Calibri Light" panose="020F0302020204030204" pitchFamily="34" charset="0"/>
              </a:rPr>
              <a:t> by 11:59pm</a:t>
            </a:r>
          </a:p>
          <a:p>
            <a:pPr marL="914400" lvl="1" indent="-457200">
              <a:buFont typeface="Arial" panose="020B0604020202020204" pitchFamily="34" charset="0"/>
              <a:buChar char="•"/>
            </a:pPr>
            <a:endParaRPr lang="en-US" sz="2400" dirty="0">
              <a:latin typeface="+mj-lt"/>
              <a:cs typeface="Calibri Light" panose="020F0302020204030204" pitchFamily="34" charset="0"/>
            </a:endParaRPr>
          </a:p>
          <a:p>
            <a:pPr marL="914400" lvl="1" indent="-457200">
              <a:buFont typeface="Arial" panose="020B0604020202020204" pitchFamily="34" charset="0"/>
              <a:buChar char="•"/>
            </a:pPr>
            <a:r>
              <a:rPr lang="en-US" sz="2400" b="1" dirty="0">
                <a:latin typeface="+mj-lt"/>
                <a:cs typeface="Calibri Light" panose="020F0302020204030204" pitchFamily="34" charset="0"/>
              </a:rPr>
              <a:t>Heads up: </a:t>
            </a:r>
            <a:r>
              <a:rPr lang="en-US" sz="2400" dirty="0">
                <a:latin typeface="+mj-lt"/>
                <a:cs typeface="Calibri Light" panose="020F0302020204030204" pitchFamily="34" charset="0"/>
              </a:rPr>
              <a:t>Case Study #2– due Oct 9</a:t>
            </a:r>
            <a:r>
              <a:rPr lang="en-US" sz="2400" baseline="30000" dirty="0">
                <a:latin typeface="+mj-lt"/>
                <a:cs typeface="Calibri Light" panose="020F0302020204030204" pitchFamily="34" charset="0"/>
              </a:rPr>
              <a:t>th</a:t>
            </a:r>
            <a:r>
              <a:rPr lang="en-US" sz="2400" dirty="0">
                <a:latin typeface="+mj-lt"/>
                <a:cs typeface="Calibri Light" panose="020F0302020204030204" pitchFamily="34" charset="0"/>
              </a:rPr>
              <a:t> by 11:59pm</a:t>
            </a:r>
          </a:p>
          <a:p>
            <a:pPr marL="914400" lvl="1" indent="-457200">
              <a:buFont typeface="Arial" panose="020B0604020202020204" pitchFamily="34" charset="0"/>
              <a:buChar char="•"/>
            </a:pPr>
            <a:endParaRPr lang="en-US" sz="2400" dirty="0">
              <a:latin typeface="+mj-lt"/>
              <a:cs typeface="Calibri Light" panose="020F0302020204030204" pitchFamily="34" charset="0"/>
            </a:endParaRPr>
          </a:p>
          <a:p>
            <a:pPr marL="1828800" lvl="3" indent="-457200">
              <a:buFont typeface="Arial" panose="020B0604020202020204" pitchFamily="34" charset="0"/>
              <a:buChar char="•"/>
            </a:pPr>
            <a:endParaRPr lang="en-US" sz="2400" dirty="0">
              <a:latin typeface="+mj-lt"/>
              <a:cs typeface="Calibri Light" panose="020F0302020204030204" pitchFamily="34" charset="0"/>
            </a:endParaRPr>
          </a:p>
        </p:txBody>
      </p:sp>
    </p:spTree>
    <p:custDataLst>
      <p:tags r:id="rId1"/>
    </p:custDataLst>
    <p:extLst>
      <p:ext uri="{BB962C8B-B14F-4D97-AF65-F5344CB8AC3E}">
        <p14:creationId xmlns:p14="http://schemas.microsoft.com/office/powerpoint/2010/main" val="14735089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9A8AE995-3761-4E8E-B676-D7F73B916651}"/>
              </a:ext>
            </a:extLst>
          </p:cNvPr>
          <p:cNvSpPr txBox="1"/>
          <p:nvPr/>
        </p:nvSpPr>
        <p:spPr>
          <a:xfrm>
            <a:off x="346960" y="1024392"/>
            <a:ext cx="11498080" cy="5262979"/>
          </a:xfrm>
          <a:prstGeom prst="rect">
            <a:avLst/>
          </a:prstGeom>
          <a:noFill/>
          <a:effectLst/>
        </p:spPr>
        <p:txBody>
          <a:bodyPr wrap="square" rtlCol="0">
            <a:spAutoFit/>
          </a:bodyPr>
          <a:lstStyle/>
          <a:p>
            <a:pPr marL="800100" lvl="1" indent="-342900">
              <a:buFont typeface="Arial" panose="020B0604020202020204" pitchFamily="34" charset="0"/>
              <a:buChar char="•"/>
            </a:pPr>
            <a:r>
              <a:rPr lang="en-US" sz="2400" dirty="0">
                <a:latin typeface="+mj-lt"/>
                <a:cs typeface="Calibri Light" panose="020F0302020204030204" pitchFamily="34" charset="0"/>
              </a:rPr>
              <a:t>Similar to many questions in environmental economics, climate economics aims to identify the relationship between the economy/welfare and climate. </a:t>
            </a:r>
          </a:p>
          <a:p>
            <a:pPr marL="800100" lvl="1" indent="-342900">
              <a:buFont typeface="Arial" panose="020B0604020202020204" pitchFamily="34" charset="0"/>
              <a:buChar char="•"/>
            </a:pPr>
            <a:endParaRPr lang="en-US" sz="2400" dirty="0">
              <a:latin typeface="+mj-lt"/>
              <a:cs typeface="Calibri Light" panose="020F0302020204030204" pitchFamily="34" charset="0"/>
            </a:endParaRPr>
          </a:p>
          <a:p>
            <a:pPr marL="800100" lvl="1" indent="-342900">
              <a:buFont typeface="Arial" panose="020B0604020202020204" pitchFamily="34" charset="0"/>
              <a:buChar char="•"/>
            </a:pPr>
            <a:r>
              <a:rPr lang="en-US" sz="2400" dirty="0">
                <a:latin typeface="+mj-lt"/>
                <a:cs typeface="Calibri Light" panose="020F0302020204030204" pitchFamily="34" charset="0"/>
              </a:rPr>
              <a:t>But first, what do we mean by </a:t>
            </a:r>
            <a:r>
              <a:rPr lang="en-US" sz="2400" i="1" dirty="0">
                <a:solidFill>
                  <a:srgbClr val="FF0000"/>
                </a:solidFill>
                <a:latin typeface="+mj-lt"/>
                <a:cs typeface="Calibri Light" panose="020F0302020204030204" pitchFamily="34" charset="0"/>
              </a:rPr>
              <a:t>climate</a:t>
            </a:r>
            <a:r>
              <a:rPr lang="en-US" sz="2400" dirty="0">
                <a:latin typeface="+mj-lt"/>
                <a:cs typeface="Calibri Light" panose="020F0302020204030204" pitchFamily="34" charset="0"/>
              </a:rPr>
              <a:t>?</a:t>
            </a:r>
          </a:p>
          <a:p>
            <a:pPr marL="1714500" lvl="3" indent="-342900">
              <a:buFont typeface="Arial" panose="020B0604020202020204" pitchFamily="34" charset="0"/>
              <a:buChar char="•"/>
            </a:pPr>
            <a:r>
              <a:rPr lang="en-US" sz="2400" dirty="0">
                <a:latin typeface="+mj-lt"/>
                <a:cs typeface="Calibri Light" panose="020F0302020204030204" pitchFamily="34" charset="0"/>
              </a:rPr>
              <a:t>In general, we want to think about </a:t>
            </a:r>
            <a:r>
              <a:rPr lang="en-US" sz="2400" i="1" dirty="0">
                <a:solidFill>
                  <a:srgbClr val="FF0000"/>
                </a:solidFill>
                <a:latin typeface="+mj-lt"/>
                <a:cs typeface="Calibri Light" panose="020F0302020204030204" pitchFamily="34" charset="0"/>
              </a:rPr>
              <a:t>climate </a:t>
            </a:r>
            <a:r>
              <a:rPr lang="en-US" sz="2400" dirty="0">
                <a:latin typeface="+mj-lt"/>
                <a:cs typeface="Calibri Light" panose="020F0302020204030204" pitchFamily="34" charset="0"/>
              </a:rPr>
              <a:t>as a long-run conditions of the environment. A common window to define this is 30-years.</a:t>
            </a:r>
          </a:p>
          <a:p>
            <a:pPr marL="1714500" lvl="3" indent="-342900">
              <a:buFont typeface="Arial" panose="020B0604020202020204" pitchFamily="34" charset="0"/>
              <a:buChar char="•"/>
            </a:pPr>
            <a:r>
              <a:rPr lang="en-US" sz="2400" dirty="0">
                <a:solidFill>
                  <a:schemeClr val="bg1"/>
                </a:solidFill>
                <a:latin typeface="+mj-lt"/>
                <a:cs typeface="Calibri Light" panose="020F0302020204030204" pitchFamily="34" charset="0"/>
              </a:rPr>
              <a:t>But climate isn’t just mean (average) conditions of the environment (temperature, precipitations, etc.), it can encompass much more than that.</a:t>
            </a:r>
          </a:p>
          <a:p>
            <a:pPr marL="1714500" lvl="3" indent="-342900">
              <a:buFont typeface="Arial" panose="020B0604020202020204" pitchFamily="34" charset="0"/>
              <a:buChar char="•"/>
            </a:pPr>
            <a:r>
              <a:rPr lang="en-US" sz="2400" dirty="0">
                <a:solidFill>
                  <a:schemeClr val="bg1"/>
                </a:solidFill>
                <a:latin typeface="+mj-lt"/>
                <a:cs typeface="Calibri Light" panose="020F0302020204030204" pitchFamily="34" charset="0"/>
              </a:rPr>
              <a:t>Frequency or severity of storms (think recent upticks on tropical storms, etc.), frequency and severity of draught or heat waves, ecological conditions and ocean pH, the interconnectedness of these, and so </a:t>
            </a:r>
            <a:r>
              <a:rPr lang="en-US" sz="2400" dirty="0" err="1">
                <a:solidFill>
                  <a:schemeClr val="bg1"/>
                </a:solidFill>
                <a:latin typeface="+mj-lt"/>
                <a:cs typeface="Calibri Light" panose="020F0302020204030204" pitchFamily="34" charset="0"/>
              </a:rPr>
              <a:t>so</a:t>
            </a:r>
            <a:r>
              <a:rPr lang="en-US" sz="2400" dirty="0">
                <a:solidFill>
                  <a:schemeClr val="bg1"/>
                </a:solidFill>
                <a:latin typeface="+mj-lt"/>
                <a:cs typeface="Calibri Light" panose="020F0302020204030204" pitchFamily="34" charset="0"/>
              </a:rPr>
              <a:t> </a:t>
            </a:r>
            <a:r>
              <a:rPr lang="en-US" sz="2400" dirty="0" err="1">
                <a:solidFill>
                  <a:schemeClr val="bg1"/>
                </a:solidFill>
                <a:latin typeface="+mj-lt"/>
                <a:cs typeface="Calibri Light" panose="020F0302020204030204" pitchFamily="34" charset="0"/>
              </a:rPr>
              <a:t>so</a:t>
            </a:r>
            <a:r>
              <a:rPr lang="en-US" sz="2400" dirty="0">
                <a:solidFill>
                  <a:schemeClr val="bg1"/>
                </a:solidFill>
                <a:latin typeface="+mj-lt"/>
                <a:cs typeface="Calibri Light" panose="020F0302020204030204" pitchFamily="34" charset="0"/>
              </a:rPr>
              <a:t> much more. </a:t>
            </a:r>
          </a:p>
          <a:p>
            <a:pPr marL="1714500" lvl="3" indent="-342900">
              <a:buFont typeface="Arial" panose="020B0604020202020204" pitchFamily="34" charset="0"/>
              <a:buChar char="•"/>
            </a:pPr>
            <a:r>
              <a:rPr lang="en-US" sz="2400" dirty="0">
                <a:solidFill>
                  <a:schemeClr val="bg1"/>
                </a:solidFill>
                <a:latin typeface="+mj-lt"/>
                <a:cs typeface="Calibri Light" panose="020F0302020204030204" pitchFamily="34" charset="0"/>
              </a:rPr>
              <a:t>Even if these things are “on average” the same (annually, etc.) , their affect on economic outcomes could be very different.  </a:t>
            </a:r>
          </a:p>
          <a:p>
            <a:pPr marL="1714500" lvl="3" indent="-342900">
              <a:buFont typeface="Arial" panose="020B0604020202020204" pitchFamily="34" charset="0"/>
              <a:buChar char="•"/>
            </a:pPr>
            <a:r>
              <a:rPr lang="en-US" sz="2400" dirty="0">
                <a:solidFill>
                  <a:schemeClr val="bg1"/>
                </a:solidFill>
                <a:latin typeface="+mj-lt"/>
                <a:cs typeface="Calibri Light" panose="020F0302020204030204" pitchFamily="34" charset="0"/>
              </a:rPr>
              <a:t>Things we don’t even know about yet (unknown unkowns).</a:t>
            </a:r>
          </a:p>
        </p:txBody>
      </p:sp>
      <p:sp>
        <p:nvSpPr>
          <p:cNvPr id="11" name="Title 2">
            <a:extLst>
              <a:ext uri="{FF2B5EF4-FFF2-40B4-BE49-F238E27FC236}">
                <a16:creationId xmlns:a16="http://schemas.microsoft.com/office/drawing/2014/main" id="{462E9AFE-FCE3-4594-A4DB-141C6B7644D4}"/>
              </a:ext>
            </a:extLst>
          </p:cNvPr>
          <p:cNvSpPr txBox="1">
            <a:spLocks/>
          </p:cNvSpPr>
          <p:nvPr/>
        </p:nvSpPr>
        <p:spPr>
          <a:xfrm>
            <a:off x="2398804" y="-423710"/>
            <a:ext cx="7225748" cy="1198961"/>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en-US" sz="4000" dirty="0">
                <a:solidFill>
                  <a:schemeClr val="tx1"/>
                </a:solidFill>
                <a:latin typeface="+mj-lt"/>
              </a:rPr>
              <a:t>Climate Change and Economics</a:t>
            </a:r>
          </a:p>
        </p:txBody>
      </p:sp>
    </p:spTree>
    <p:custDataLst>
      <p:tags r:id="rId1"/>
    </p:custDataLst>
    <p:extLst>
      <p:ext uri="{BB962C8B-B14F-4D97-AF65-F5344CB8AC3E}">
        <p14:creationId xmlns:p14="http://schemas.microsoft.com/office/powerpoint/2010/main" val="28743940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9A8AE995-3761-4E8E-B676-D7F73B916651}"/>
              </a:ext>
            </a:extLst>
          </p:cNvPr>
          <p:cNvSpPr txBox="1"/>
          <p:nvPr/>
        </p:nvSpPr>
        <p:spPr>
          <a:xfrm>
            <a:off x="346960" y="1024392"/>
            <a:ext cx="11498080" cy="5262979"/>
          </a:xfrm>
          <a:prstGeom prst="rect">
            <a:avLst/>
          </a:prstGeom>
          <a:noFill/>
          <a:effectLst/>
        </p:spPr>
        <p:txBody>
          <a:bodyPr wrap="square" rtlCol="0">
            <a:spAutoFit/>
          </a:bodyPr>
          <a:lstStyle/>
          <a:p>
            <a:pPr marL="800100" lvl="1" indent="-342900">
              <a:buFont typeface="Arial" panose="020B0604020202020204" pitchFamily="34" charset="0"/>
              <a:buChar char="•"/>
            </a:pPr>
            <a:r>
              <a:rPr lang="en-US" sz="2400" dirty="0">
                <a:latin typeface="+mj-lt"/>
                <a:cs typeface="Calibri Light" panose="020F0302020204030204" pitchFamily="34" charset="0"/>
              </a:rPr>
              <a:t>Similar to many questions in environmental economics, climate economics aims to identify the relationship between the economy/welfare and climate. </a:t>
            </a:r>
          </a:p>
          <a:p>
            <a:pPr marL="800100" lvl="1" indent="-342900">
              <a:buFont typeface="Arial" panose="020B0604020202020204" pitchFamily="34" charset="0"/>
              <a:buChar char="•"/>
            </a:pPr>
            <a:endParaRPr lang="en-US" sz="2400" dirty="0">
              <a:latin typeface="+mj-lt"/>
              <a:cs typeface="Calibri Light" panose="020F0302020204030204" pitchFamily="34" charset="0"/>
            </a:endParaRPr>
          </a:p>
          <a:p>
            <a:pPr marL="800100" lvl="1" indent="-342900">
              <a:buFont typeface="Arial" panose="020B0604020202020204" pitchFamily="34" charset="0"/>
              <a:buChar char="•"/>
            </a:pPr>
            <a:r>
              <a:rPr lang="en-US" sz="2400" dirty="0">
                <a:latin typeface="+mj-lt"/>
                <a:cs typeface="Calibri Light" panose="020F0302020204030204" pitchFamily="34" charset="0"/>
              </a:rPr>
              <a:t>But first, what do we mean by </a:t>
            </a:r>
            <a:r>
              <a:rPr lang="en-US" sz="2400" i="1" dirty="0">
                <a:solidFill>
                  <a:srgbClr val="FF0000"/>
                </a:solidFill>
                <a:latin typeface="+mj-lt"/>
                <a:cs typeface="Calibri Light" panose="020F0302020204030204" pitchFamily="34" charset="0"/>
              </a:rPr>
              <a:t>climate</a:t>
            </a:r>
            <a:r>
              <a:rPr lang="en-US" sz="2400" dirty="0">
                <a:latin typeface="+mj-lt"/>
                <a:cs typeface="Calibri Light" panose="020F0302020204030204" pitchFamily="34" charset="0"/>
              </a:rPr>
              <a:t>?</a:t>
            </a:r>
          </a:p>
          <a:p>
            <a:pPr marL="1714500" lvl="3" indent="-342900">
              <a:buFont typeface="Arial" panose="020B0604020202020204" pitchFamily="34" charset="0"/>
              <a:buChar char="•"/>
            </a:pPr>
            <a:r>
              <a:rPr lang="en-US" sz="2400" dirty="0">
                <a:latin typeface="+mj-lt"/>
                <a:cs typeface="Calibri Light" panose="020F0302020204030204" pitchFamily="34" charset="0"/>
              </a:rPr>
              <a:t>In general, we want to think about </a:t>
            </a:r>
            <a:r>
              <a:rPr lang="en-US" sz="2400" i="1" dirty="0">
                <a:solidFill>
                  <a:srgbClr val="FF0000"/>
                </a:solidFill>
                <a:latin typeface="+mj-lt"/>
                <a:cs typeface="Calibri Light" panose="020F0302020204030204" pitchFamily="34" charset="0"/>
              </a:rPr>
              <a:t>climate </a:t>
            </a:r>
            <a:r>
              <a:rPr lang="en-US" sz="2400" dirty="0">
                <a:latin typeface="+mj-lt"/>
                <a:cs typeface="Calibri Light" panose="020F0302020204030204" pitchFamily="34" charset="0"/>
              </a:rPr>
              <a:t>as a long-run conditions of the environment. A common window to define this is 30-years.</a:t>
            </a:r>
          </a:p>
          <a:p>
            <a:pPr marL="1714500" lvl="3" indent="-342900">
              <a:buFont typeface="Arial" panose="020B0604020202020204" pitchFamily="34" charset="0"/>
              <a:buChar char="•"/>
            </a:pPr>
            <a:r>
              <a:rPr lang="en-US" sz="2400" dirty="0">
                <a:latin typeface="+mj-lt"/>
                <a:cs typeface="Calibri Light" panose="020F0302020204030204" pitchFamily="34" charset="0"/>
              </a:rPr>
              <a:t>But climate isn’t just mean (average) conditions of the environment (temperature, precipitations, etc.), it can encompass much more than that.</a:t>
            </a:r>
          </a:p>
          <a:p>
            <a:pPr marL="1714500" lvl="3" indent="-342900">
              <a:buFont typeface="Arial" panose="020B0604020202020204" pitchFamily="34" charset="0"/>
              <a:buChar char="•"/>
            </a:pPr>
            <a:r>
              <a:rPr lang="en-US" sz="2400" dirty="0">
                <a:solidFill>
                  <a:schemeClr val="bg1"/>
                </a:solidFill>
                <a:latin typeface="+mj-lt"/>
                <a:cs typeface="Calibri Light" panose="020F0302020204030204" pitchFamily="34" charset="0"/>
              </a:rPr>
              <a:t>Frequency or severity of storms (think recent upticks on tropical storms, etc.), frequency and severity of draught or heat waves, ecological conditions and ocean pH, the interconnectedness of these, and so </a:t>
            </a:r>
            <a:r>
              <a:rPr lang="en-US" sz="2400" dirty="0" err="1">
                <a:solidFill>
                  <a:schemeClr val="bg1"/>
                </a:solidFill>
                <a:latin typeface="+mj-lt"/>
                <a:cs typeface="Calibri Light" panose="020F0302020204030204" pitchFamily="34" charset="0"/>
              </a:rPr>
              <a:t>so</a:t>
            </a:r>
            <a:r>
              <a:rPr lang="en-US" sz="2400" dirty="0">
                <a:solidFill>
                  <a:schemeClr val="bg1"/>
                </a:solidFill>
                <a:latin typeface="+mj-lt"/>
                <a:cs typeface="Calibri Light" panose="020F0302020204030204" pitchFamily="34" charset="0"/>
              </a:rPr>
              <a:t> </a:t>
            </a:r>
            <a:r>
              <a:rPr lang="en-US" sz="2400" dirty="0" err="1">
                <a:solidFill>
                  <a:schemeClr val="bg1"/>
                </a:solidFill>
                <a:latin typeface="+mj-lt"/>
                <a:cs typeface="Calibri Light" panose="020F0302020204030204" pitchFamily="34" charset="0"/>
              </a:rPr>
              <a:t>so</a:t>
            </a:r>
            <a:r>
              <a:rPr lang="en-US" sz="2400" dirty="0">
                <a:solidFill>
                  <a:schemeClr val="bg1"/>
                </a:solidFill>
                <a:latin typeface="+mj-lt"/>
                <a:cs typeface="Calibri Light" panose="020F0302020204030204" pitchFamily="34" charset="0"/>
              </a:rPr>
              <a:t> much more. </a:t>
            </a:r>
          </a:p>
          <a:p>
            <a:pPr marL="1714500" lvl="3" indent="-342900">
              <a:buFont typeface="Arial" panose="020B0604020202020204" pitchFamily="34" charset="0"/>
              <a:buChar char="•"/>
            </a:pPr>
            <a:r>
              <a:rPr lang="en-US" sz="2400" dirty="0">
                <a:solidFill>
                  <a:schemeClr val="bg1"/>
                </a:solidFill>
                <a:latin typeface="+mj-lt"/>
                <a:cs typeface="Calibri Light" panose="020F0302020204030204" pitchFamily="34" charset="0"/>
              </a:rPr>
              <a:t>Even if these things are “on average” the same (annually, etc.) , their affect on economic outcomes could be very different.  </a:t>
            </a:r>
          </a:p>
          <a:p>
            <a:pPr marL="1714500" lvl="3" indent="-342900">
              <a:buFont typeface="Arial" panose="020B0604020202020204" pitchFamily="34" charset="0"/>
              <a:buChar char="•"/>
            </a:pPr>
            <a:r>
              <a:rPr lang="en-US" sz="2400" dirty="0">
                <a:solidFill>
                  <a:schemeClr val="bg1"/>
                </a:solidFill>
                <a:latin typeface="+mj-lt"/>
                <a:cs typeface="Calibri Light" panose="020F0302020204030204" pitchFamily="34" charset="0"/>
              </a:rPr>
              <a:t>Things we don’t even know about yet (unknown unkowns).</a:t>
            </a:r>
          </a:p>
        </p:txBody>
      </p:sp>
      <p:sp>
        <p:nvSpPr>
          <p:cNvPr id="11" name="Title 2">
            <a:extLst>
              <a:ext uri="{FF2B5EF4-FFF2-40B4-BE49-F238E27FC236}">
                <a16:creationId xmlns:a16="http://schemas.microsoft.com/office/drawing/2014/main" id="{462E9AFE-FCE3-4594-A4DB-141C6B7644D4}"/>
              </a:ext>
            </a:extLst>
          </p:cNvPr>
          <p:cNvSpPr txBox="1">
            <a:spLocks/>
          </p:cNvSpPr>
          <p:nvPr/>
        </p:nvSpPr>
        <p:spPr>
          <a:xfrm>
            <a:off x="2398804" y="-423710"/>
            <a:ext cx="7225748" cy="1198961"/>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en-US" sz="4000" dirty="0">
                <a:solidFill>
                  <a:schemeClr val="tx1"/>
                </a:solidFill>
                <a:latin typeface="+mj-lt"/>
              </a:rPr>
              <a:t>Climate Change and Economics</a:t>
            </a:r>
          </a:p>
        </p:txBody>
      </p:sp>
    </p:spTree>
    <p:custDataLst>
      <p:tags r:id="rId1"/>
    </p:custDataLst>
    <p:extLst>
      <p:ext uri="{BB962C8B-B14F-4D97-AF65-F5344CB8AC3E}">
        <p14:creationId xmlns:p14="http://schemas.microsoft.com/office/powerpoint/2010/main" val="12054640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9A8AE995-3761-4E8E-B676-D7F73B916651}"/>
              </a:ext>
            </a:extLst>
          </p:cNvPr>
          <p:cNvSpPr txBox="1"/>
          <p:nvPr/>
        </p:nvSpPr>
        <p:spPr>
          <a:xfrm>
            <a:off x="346960" y="1024392"/>
            <a:ext cx="11498080" cy="5262979"/>
          </a:xfrm>
          <a:prstGeom prst="rect">
            <a:avLst/>
          </a:prstGeom>
          <a:noFill/>
          <a:effectLst/>
        </p:spPr>
        <p:txBody>
          <a:bodyPr wrap="square" rtlCol="0">
            <a:spAutoFit/>
          </a:bodyPr>
          <a:lstStyle/>
          <a:p>
            <a:pPr marL="800100" lvl="1" indent="-342900">
              <a:buFont typeface="Arial" panose="020B0604020202020204" pitchFamily="34" charset="0"/>
              <a:buChar char="•"/>
            </a:pPr>
            <a:r>
              <a:rPr lang="en-US" sz="2400" dirty="0">
                <a:latin typeface="+mj-lt"/>
                <a:cs typeface="Calibri Light" panose="020F0302020204030204" pitchFamily="34" charset="0"/>
              </a:rPr>
              <a:t>Similar to many questions in environmental economics, climate economics aims to identify the relationship between the economy/welfare and climate. </a:t>
            </a:r>
          </a:p>
          <a:p>
            <a:pPr marL="800100" lvl="1" indent="-342900">
              <a:buFont typeface="Arial" panose="020B0604020202020204" pitchFamily="34" charset="0"/>
              <a:buChar char="•"/>
            </a:pPr>
            <a:endParaRPr lang="en-US" sz="2400" dirty="0">
              <a:latin typeface="+mj-lt"/>
              <a:cs typeface="Calibri Light" panose="020F0302020204030204" pitchFamily="34" charset="0"/>
            </a:endParaRPr>
          </a:p>
          <a:p>
            <a:pPr marL="800100" lvl="1" indent="-342900">
              <a:buFont typeface="Arial" panose="020B0604020202020204" pitchFamily="34" charset="0"/>
              <a:buChar char="•"/>
            </a:pPr>
            <a:r>
              <a:rPr lang="en-US" sz="2400" dirty="0">
                <a:latin typeface="+mj-lt"/>
                <a:cs typeface="Calibri Light" panose="020F0302020204030204" pitchFamily="34" charset="0"/>
              </a:rPr>
              <a:t>But first, what do we mean by </a:t>
            </a:r>
            <a:r>
              <a:rPr lang="en-US" sz="2400" i="1" dirty="0">
                <a:solidFill>
                  <a:srgbClr val="FF0000"/>
                </a:solidFill>
                <a:latin typeface="+mj-lt"/>
                <a:cs typeface="Calibri Light" panose="020F0302020204030204" pitchFamily="34" charset="0"/>
              </a:rPr>
              <a:t>climate</a:t>
            </a:r>
            <a:r>
              <a:rPr lang="en-US" sz="2400" dirty="0">
                <a:latin typeface="+mj-lt"/>
                <a:cs typeface="Calibri Light" panose="020F0302020204030204" pitchFamily="34" charset="0"/>
              </a:rPr>
              <a:t>?</a:t>
            </a:r>
          </a:p>
          <a:p>
            <a:pPr marL="1714500" lvl="3" indent="-342900">
              <a:buFont typeface="Arial" panose="020B0604020202020204" pitchFamily="34" charset="0"/>
              <a:buChar char="•"/>
            </a:pPr>
            <a:r>
              <a:rPr lang="en-US" sz="2400" dirty="0">
                <a:latin typeface="+mj-lt"/>
                <a:cs typeface="Calibri Light" panose="020F0302020204030204" pitchFamily="34" charset="0"/>
              </a:rPr>
              <a:t>In general, we want to think about </a:t>
            </a:r>
            <a:r>
              <a:rPr lang="en-US" sz="2400" i="1" dirty="0">
                <a:solidFill>
                  <a:srgbClr val="FF0000"/>
                </a:solidFill>
                <a:latin typeface="+mj-lt"/>
                <a:cs typeface="Calibri Light" panose="020F0302020204030204" pitchFamily="34" charset="0"/>
              </a:rPr>
              <a:t>climate </a:t>
            </a:r>
            <a:r>
              <a:rPr lang="en-US" sz="2400" dirty="0">
                <a:latin typeface="+mj-lt"/>
                <a:cs typeface="Calibri Light" panose="020F0302020204030204" pitchFamily="34" charset="0"/>
              </a:rPr>
              <a:t>as a long-run conditions of the environment. A common window to define this is 30-years.</a:t>
            </a:r>
          </a:p>
          <a:p>
            <a:pPr marL="1714500" lvl="3" indent="-342900">
              <a:buFont typeface="Arial" panose="020B0604020202020204" pitchFamily="34" charset="0"/>
              <a:buChar char="•"/>
            </a:pPr>
            <a:r>
              <a:rPr lang="en-US" sz="2400" dirty="0">
                <a:latin typeface="+mj-lt"/>
                <a:cs typeface="Calibri Light" panose="020F0302020204030204" pitchFamily="34" charset="0"/>
              </a:rPr>
              <a:t>But climate isn’t just mean (average) conditions of the environment (temperature, precipitations, etc.), it can encompass much more than that.</a:t>
            </a:r>
          </a:p>
          <a:p>
            <a:pPr marL="1714500" lvl="3" indent="-342900">
              <a:buFont typeface="Arial" panose="020B0604020202020204" pitchFamily="34" charset="0"/>
              <a:buChar char="•"/>
            </a:pPr>
            <a:r>
              <a:rPr lang="en-US" sz="2400" dirty="0">
                <a:latin typeface="+mj-lt"/>
                <a:cs typeface="Calibri Light" panose="020F0302020204030204" pitchFamily="34" charset="0"/>
              </a:rPr>
              <a:t>Frequency or severity of storms (think recent upticks on tropical storms, etc.), frequency and severity of draught or heat waves, ecological conditions and ocean pH, the interconnectedness of these, and so </a:t>
            </a:r>
            <a:r>
              <a:rPr lang="en-US" sz="2400" dirty="0" err="1">
                <a:latin typeface="+mj-lt"/>
                <a:cs typeface="Calibri Light" panose="020F0302020204030204" pitchFamily="34" charset="0"/>
              </a:rPr>
              <a:t>so</a:t>
            </a:r>
            <a:r>
              <a:rPr lang="en-US" sz="2400" dirty="0">
                <a:latin typeface="+mj-lt"/>
                <a:cs typeface="Calibri Light" panose="020F0302020204030204" pitchFamily="34" charset="0"/>
              </a:rPr>
              <a:t> </a:t>
            </a:r>
            <a:r>
              <a:rPr lang="en-US" sz="2400" dirty="0" err="1">
                <a:latin typeface="+mj-lt"/>
                <a:cs typeface="Calibri Light" panose="020F0302020204030204" pitchFamily="34" charset="0"/>
              </a:rPr>
              <a:t>so</a:t>
            </a:r>
            <a:r>
              <a:rPr lang="en-US" sz="2400" dirty="0">
                <a:latin typeface="+mj-lt"/>
                <a:cs typeface="Calibri Light" panose="020F0302020204030204" pitchFamily="34" charset="0"/>
              </a:rPr>
              <a:t> much more. </a:t>
            </a:r>
          </a:p>
          <a:p>
            <a:pPr marL="1714500" lvl="3" indent="-342900">
              <a:buFont typeface="Arial" panose="020B0604020202020204" pitchFamily="34" charset="0"/>
              <a:buChar char="•"/>
            </a:pPr>
            <a:r>
              <a:rPr lang="en-US" sz="2400" dirty="0">
                <a:solidFill>
                  <a:schemeClr val="bg1"/>
                </a:solidFill>
                <a:latin typeface="+mj-lt"/>
                <a:cs typeface="Calibri Light" panose="020F0302020204030204" pitchFamily="34" charset="0"/>
              </a:rPr>
              <a:t>Even if these things are “on average” the same (annually, etc.) , their affect on economic outcomes could be very different.  </a:t>
            </a:r>
          </a:p>
          <a:p>
            <a:pPr marL="1714500" lvl="3" indent="-342900">
              <a:buFont typeface="Arial" panose="020B0604020202020204" pitchFamily="34" charset="0"/>
              <a:buChar char="•"/>
            </a:pPr>
            <a:r>
              <a:rPr lang="en-US" sz="2400" dirty="0">
                <a:solidFill>
                  <a:schemeClr val="bg1"/>
                </a:solidFill>
                <a:latin typeface="+mj-lt"/>
                <a:cs typeface="Calibri Light" panose="020F0302020204030204" pitchFamily="34" charset="0"/>
              </a:rPr>
              <a:t>Things we don’t even know about yet (unknown unkowns).</a:t>
            </a:r>
          </a:p>
        </p:txBody>
      </p:sp>
      <p:sp>
        <p:nvSpPr>
          <p:cNvPr id="11" name="Title 2">
            <a:extLst>
              <a:ext uri="{FF2B5EF4-FFF2-40B4-BE49-F238E27FC236}">
                <a16:creationId xmlns:a16="http://schemas.microsoft.com/office/drawing/2014/main" id="{462E9AFE-FCE3-4594-A4DB-141C6B7644D4}"/>
              </a:ext>
            </a:extLst>
          </p:cNvPr>
          <p:cNvSpPr txBox="1">
            <a:spLocks/>
          </p:cNvSpPr>
          <p:nvPr/>
        </p:nvSpPr>
        <p:spPr>
          <a:xfrm>
            <a:off x="2398804" y="-423710"/>
            <a:ext cx="7225748" cy="1198961"/>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en-US" sz="4000" dirty="0">
                <a:solidFill>
                  <a:schemeClr val="tx1"/>
                </a:solidFill>
                <a:latin typeface="+mj-lt"/>
              </a:rPr>
              <a:t>Climate Change and Economics</a:t>
            </a:r>
          </a:p>
        </p:txBody>
      </p:sp>
    </p:spTree>
    <p:custDataLst>
      <p:tags r:id="rId1"/>
    </p:custDataLst>
    <p:extLst>
      <p:ext uri="{BB962C8B-B14F-4D97-AF65-F5344CB8AC3E}">
        <p14:creationId xmlns:p14="http://schemas.microsoft.com/office/powerpoint/2010/main" val="3764832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9A8AE995-3761-4E8E-B676-D7F73B916651}"/>
              </a:ext>
            </a:extLst>
          </p:cNvPr>
          <p:cNvSpPr txBox="1"/>
          <p:nvPr/>
        </p:nvSpPr>
        <p:spPr>
          <a:xfrm>
            <a:off x="346960" y="1024392"/>
            <a:ext cx="11498080" cy="5262979"/>
          </a:xfrm>
          <a:prstGeom prst="rect">
            <a:avLst/>
          </a:prstGeom>
          <a:noFill/>
          <a:effectLst/>
        </p:spPr>
        <p:txBody>
          <a:bodyPr wrap="square" rtlCol="0">
            <a:spAutoFit/>
          </a:bodyPr>
          <a:lstStyle/>
          <a:p>
            <a:pPr marL="800100" lvl="1" indent="-342900">
              <a:buFont typeface="Arial" panose="020B0604020202020204" pitchFamily="34" charset="0"/>
              <a:buChar char="•"/>
            </a:pPr>
            <a:r>
              <a:rPr lang="en-US" sz="2400" dirty="0">
                <a:latin typeface="+mj-lt"/>
                <a:cs typeface="Calibri Light" panose="020F0302020204030204" pitchFamily="34" charset="0"/>
              </a:rPr>
              <a:t>Similar to many questions in environmental economics, climate economics aims to identify the relationship between the economy/welfare and climate. </a:t>
            </a:r>
          </a:p>
          <a:p>
            <a:pPr marL="800100" lvl="1" indent="-342900">
              <a:buFont typeface="Arial" panose="020B0604020202020204" pitchFamily="34" charset="0"/>
              <a:buChar char="•"/>
            </a:pPr>
            <a:endParaRPr lang="en-US" sz="2400" dirty="0">
              <a:latin typeface="+mj-lt"/>
              <a:cs typeface="Calibri Light" panose="020F0302020204030204" pitchFamily="34" charset="0"/>
            </a:endParaRPr>
          </a:p>
          <a:p>
            <a:pPr marL="800100" lvl="1" indent="-342900">
              <a:buFont typeface="Arial" panose="020B0604020202020204" pitchFamily="34" charset="0"/>
              <a:buChar char="•"/>
            </a:pPr>
            <a:r>
              <a:rPr lang="en-US" sz="2400" dirty="0">
                <a:latin typeface="+mj-lt"/>
                <a:cs typeface="Calibri Light" panose="020F0302020204030204" pitchFamily="34" charset="0"/>
              </a:rPr>
              <a:t>But first, what do we mean by </a:t>
            </a:r>
            <a:r>
              <a:rPr lang="en-US" sz="2400" i="1" dirty="0">
                <a:solidFill>
                  <a:srgbClr val="FF0000"/>
                </a:solidFill>
                <a:latin typeface="+mj-lt"/>
                <a:cs typeface="Calibri Light" panose="020F0302020204030204" pitchFamily="34" charset="0"/>
              </a:rPr>
              <a:t>climate</a:t>
            </a:r>
            <a:r>
              <a:rPr lang="en-US" sz="2400" dirty="0">
                <a:latin typeface="+mj-lt"/>
                <a:cs typeface="Calibri Light" panose="020F0302020204030204" pitchFamily="34" charset="0"/>
              </a:rPr>
              <a:t>?</a:t>
            </a:r>
          </a:p>
          <a:p>
            <a:pPr marL="1714500" lvl="3" indent="-342900">
              <a:buFont typeface="Arial" panose="020B0604020202020204" pitchFamily="34" charset="0"/>
              <a:buChar char="•"/>
            </a:pPr>
            <a:r>
              <a:rPr lang="en-US" sz="2400" dirty="0">
                <a:latin typeface="+mj-lt"/>
                <a:cs typeface="Calibri Light" panose="020F0302020204030204" pitchFamily="34" charset="0"/>
              </a:rPr>
              <a:t>In general, we want to think about </a:t>
            </a:r>
            <a:r>
              <a:rPr lang="en-US" sz="2400" i="1" dirty="0">
                <a:solidFill>
                  <a:srgbClr val="FF0000"/>
                </a:solidFill>
                <a:latin typeface="+mj-lt"/>
                <a:cs typeface="Calibri Light" panose="020F0302020204030204" pitchFamily="34" charset="0"/>
              </a:rPr>
              <a:t>climate </a:t>
            </a:r>
            <a:r>
              <a:rPr lang="en-US" sz="2400" dirty="0">
                <a:latin typeface="+mj-lt"/>
                <a:cs typeface="Calibri Light" panose="020F0302020204030204" pitchFamily="34" charset="0"/>
              </a:rPr>
              <a:t>as a long-run conditions of the environment. A common window to define this is 30-years.</a:t>
            </a:r>
          </a:p>
          <a:p>
            <a:pPr marL="1714500" lvl="3" indent="-342900">
              <a:buFont typeface="Arial" panose="020B0604020202020204" pitchFamily="34" charset="0"/>
              <a:buChar char="•"/>
            </a:pPr>
            <a:r>
              <a:rPr lang="en-US" sz="2400" dirty="0">
                <a:latin typeface="+mj-lt"/>
                <a:cs typeface="Calibri Light" panose="020F0302020204030204" pitchFamily="34" charset="0"/>
              </a:rPr>
              <a:t>But climate isn’t just mean (average) conditions of the environment (temperature, precipitations, etc.), it can encompass much more than that.</a:t>
            </a:r>
          </a:p>
          <a:p>
            <a:pPr marL="1714500" lvl="3" indent="-342900">
              <a:buFont typeface="Arial" panose="020B0604020202020204" pitchFamily="34" charset="0"/>
              <a:buChar char="•"/>
            </a:pPr>
            <a:r>
              <a:rPr lang="en-US" sz="2400" dirty="0">
                <a:latin typeface="+mj-lt"/>
                <a:cs typeface="Calibri Light" panose="020F0302020204030204" pitchFamily="34" charset="0"/>
              </a:rPr>
              <a:t>Frequency or severity of storms (think recent upticks on tropical storms, etc.), frequency and severity of draught or heat waves, ecological conditions and ocean pH, the interconnectedness of these, and so </a:t>
            </a:r>
            <a:r>
              <a:rPr lang="en-US" sz="2400" dirty="0" err="1">
                <a:latin typeface="+mj-lt"/>
                <a:cs typeface="Calibri Light" panose="020F0302020204030204" pitchFamily="34" charset="0"/>
              </a:rPr>
              <a:t>so</a:t>
            </a:r>
            <a:r>
              <a:rPr lang="en-US" sz="2400" dirty="0">
                <a:latin typeface="+mj-lt"/>
                <a:cs typeface="Calibri Light" panose="020F0302020204030204" pitchFamily="34" charset="0"/>
              </a:rPr>
              <a:t> </a:t>
            </a:r>
            <a:r>
              <a:rPr lang="en-US" sz="2400" dirty="0" err="1">
                <a:latin typeface="+mj-lt"/>
                <a:cs typeface="Calibri Light" panose="020F0302020204030204" pitchFamily="34" charset="0"/>
              </a:rPr>
              <a:t>so</a:t>
            </a:r>
            <a:r>
              <a:rPr lang="en-US" sz="2400" dirty="0">
                <a:latin typeface="+mj-lt"/>
                <a:cs typeface="Calibri Light" panose="020F0302020204030204" pitchFamily="34" charset="0"/>
              </a:rPr>
              <a:t> much more. </a:t>
            </a:r>
          </a:p>
          <a:p>
            <a:pPr marL="1714500" lvl="3" indent="-342900">
              <a:buFont typeface="Arial" panose="020B0604020202020204" pitchFamily="34" charset="0"/>
              <a:buChar char="•"/>
            </a:pPr>
            <a:r>
              <a:rPr lang="en-US" sz="2400" dirty="0">
                <a:latin typeface="+mj-lt"/>
                <a:cs typeface="Calibri Light" panose="020F0302020204030204" pitchFamily="34" charset="0"/>
              </a:rPr>
              <a:t>Even if these things are “on average” the same (annually, etc.) , their affect on economic outcomes could be very different.  </a:t>
            </a:r>
          </a:p>
          <a:p>
            <a:pPr marL="1714500" lvl="3" indent="-342900">
              <a:buFont typeface="Arial" panose="020B0604020202020204" pitchFamily="34" charset="0"/>
              <a:buChar char="•"/>
            </a:pPr>
            <a:r>
              <a:rPr lang="en-US" sz="2400" dirty="0">
                <a:solidFill>
                  <a:schemeClr val="bg1"/>
                </a:solidFill>
                <a:latin typeface="+mj-lt"/>
                <a:cs typeface="Calibri Light" panose="020F0302020204030204" pitchFamily="34" charset="0"/>
              </a:rPr>
              <a:t>Things we don’t even know about yet (unknown unkowns).</a:t>
            </a:r>
          </a:p>
        </p:txBody>
      </p:sp>
      <p:sp>
        <p:nvSpPr>
          <p:cNvPr id="11" name="Title 2">
            <a:extLst>
              <a:ext uri="{FF2B5EF4-FFF2-40B4-BE49-F238E27FC236}">
                <a16:creationId xmlns:a16="http://schemas.microsoft.com/office/drawing/2014/main" id="{462E9AFE-FCE3-4594-A4DB-141C6B7644D4}"/>
              </a:ext>
            </a:extLst>
          </p:cNvPr>
          <p:cNvSpPr txBox="1">
            <a:spLocks/>
          </p:cNvSpPr>
          <p:nvPr/>
        </p:nvSpPr>
        <p:spPr>
          <a:xfrm>
            <a:off x="2398804" y="-423710"/>
            <a:ext cx="7225748" cy="1198961"/>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en-US" sz="4000" dirty="0">
                <a:solidFill>
                  <a:schemeClr val="tx1"/>
                </a:solidFill>
                <a:latin typeface="+mj-lt"/>
              </a:rPr>
              <a:t>Climate Change and Economics</a:t>
            </a:r>
          </a:p>
        </p:txBody>
      </p:sp>
    </p:spTree>
    <p:custDataLst>
      <p:tags r:id="rId1"/>
    </p:custDataLst>
    <p:extLst>
      <p:ext uri="{BB962C8B-B14F-4D97-AF65-F5344CB8AC3E}">
        <p14:creationId xmlns:p14="http://schemas.microsoft.com/office/powerpoint/2010/main" val="28415253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9A8AE995-3761-4E8E-B676-D7F73B916651}"/>
              </a:ext>
            </a:extLst>
          </p:cNvPr>
          <p:cNvSpPr txBox="1"/>
          <p:nvPr/>
        </p:nvSpPr>
        <p:spPr>
          <a:xfrm>
            <a:off x="346960" y="1024392"/>
            <a:ext cx="11498080" cy="5262979"/>
          </a:xfrm>
          <a:prstGeom prst="rect">
            <a:avLst/>
          </a:prstGeom>
          <a:noFill/>
          <a:effectLst/>
        </p:spPr>
        <p:txBody>
          <a:bodyPr wrap="square" rtlCol="0">
            <a:spAutoFit/>
          </a:bodyPr>
          <a:lstStyle/>
          <a:p>
            <a:pPr marL="800100" lvl="1" indent="-342900">
              <a:buFont typeface="Arial" panose="020B0604020202020204" pitchFamily="34" charset="0"/>
              <a:buChar char="•"/>
            </a:pPr>
            <a:r>
              <a:rPr lang="en-US" sz="2400" dirty="0">
                <a:latin typeface="+mj-lt"/>
                <a:cs typeface="Calibri Light" panose="020F0302020204030204" pitchFamily="34" charset="0"/>
              </a:rPr>
              <a:t>Similar to many questions in environmental economics, climate economics aims to identify the relationship between the economy/welfare and climate. </a:t>
            </a:r>
          </a:p>
          <a:p>
            <a:pPr marL="800100" lvl="1" indent="-342900">
              <a:buFont typeface="Arial" panose="020B0604020202020204" pitchFamily="34" charset="0"/>
              <a:buChar char="•"/>
            </a:pPr>
            <a:endParaRPr lang="en-US" sz="2400" dirty="0">
              <a:latin typeface="+mj-lt"/>
              <a:cs typeface="Calibri Light" panose="020F0302020204030204" pitchFamily="34" charset="0"/>
            </a:endParaRPr>
          </a:p>
          <a:p>
            <a:pPr marL="800100" lvl="1" indent="-342900">
              <a:buFont typeface="Arial" panose="020B0604020202020204" pitchFamily="34" charset="0"/>
              <a:buChar char="•"/>
            </a:pPr>
            <a:r>
              <a:rPr lang="en-US" sz="2400" dirty="0">
                <a:latin typeface="+mj-lt"/>
                <a:cs typeface="Calibri Light" panose="020F0302020204030204" pitchFamily="34" charset="0"/>
              </a:rPr>
              <a:t>But first, what do we mean by </a:t>
            </a:r>
            <a:r>
              <a:rPr lang="en-US" sz="2400" i="1" dirty="0">
                <a:solidFill>
                  <a:srgbClr val="FF0000"/>
                </a:solidFill>
                <a:latin typeface="+mj-lt"/>
                <a:cs typeface="Calibri Light" panose="020F0302020204030204" pitchFamily="34" charset="0"/>
              </a:rPr>
              <a:t>climate</a:t>
            </a:r>
            <a:r>
              <a:rPr lang="en-US" sz="2400" dirty="0">
                <a:latin typeface="+mj-lt"/>
                <a:cs typeface="Calibri Light" panose="020F0302020204030204" pitchFamily="34" charset="0"/>
              </a:rPr>
              <a:t>?</a:t>
            </a:r>
          </a:p>
          <a:p>
            <a:pPr marL="1714500" lvl="3" indent="-342900">
              <a:buFont typeface="Arial" panose="020B0604020202020204" pitchFamily="34" charset="0"/>
              <a:buChar char="•"/>
            </a:pPr>
            <a:r>
              <a:rPr lang="en-US" sz="2400" dirty="0">
                <a:latin typeface="+mj-lt"/>
                <a:cs typeface="Calibri Light" panose="020F0302020204030204" pitchFamily="34" charset="0"/>
              </a:rPr>
              <a:t>In general, we want to think about </a:t>
            </a:r>
            <a:r>
              <a:rPr lang="en-US" sz="2400" i="1" dirty="0">
                <a:solidFill>
                  <a:srgbClr val="FF0000"/>
                </a:solidFill>
                <a:latin typeface="+mj-lt"/>
                <a:cs typeface="Calibri Light" panose="020F0302020204030204" pitchFamily="34" charset="0"/>
              </a:rPr>
              <a:t>climate </a:t>
            </a:r>
            <a:r>
              <a:rPr lang="en-US" sz="2400" dirty="0">
                <a:latin typeface="+mj-lt"/>
                <a:cs typeface="Calibri Light" panose="020F0302020204030204" pitchFamily="34" charset="0"/>
              </a:rPr>
              <a:t>as a long-run conditions of the environment. A common window to define this is 30-years.</a:t>
            </a:r>
          </a:p>
          <a:p>
            <a:pPr marL="1714500" lvl="3" indent="-342900">
              <a:buFont typeface="Arial" panose="020B0604020202020204" pitchFamily="34" charset="0"/>
              <a:buChar char="•"/>
            </a:pPr>
            <a:r>
              <a:rPr lang="en-US" sz="2400" dirty="0">
                <a:latin typeface="+mj-lt"/>
                <a:cs typeface="Calibri Light" panose="020F0302020204030204" pitchFamily="34" charset="0"/>
              </a:rPr>
              <a:t>But climate isn’t just mean (average) conditions of the environment (temperature, precipitations, etc.), it can encompass much more than that.</a:t>
            </a:r>
          </a:p>
          <a:p>
            <a:pPr marL="1714500" lvl="3" indent="-342900">
              <a:buFont typeface="Arial" panose="020B0604020202020204" pitchFamily="34" charset="0"/>
              <a:buChar char="•"/>
            </a:pPr>
            <a:r>
              <a:rPr lang="en-US" sz="2400" dirty="0">
                <a:latin typeface="+mj-lt"/>
                <a:cs typeface="Calibri Light" panose="020F0302020204030204" pitchFamily="34" charset="0"/>
              </a:rPr>
              <a:t>Frequency or severity of storms (think recent upticks on tropical storms, etc.), frequency and severity of draught or heat waves, ecological conditions and ocean pH, the interconnectedness of these, and so </a:t>
            </a:r>
            <a:r>
              <a:rPr lang="en-US" sz="2400" dirty="0" err="1">
                <a:latin typeface="+mj-lt"/>
                <a:cs typeface="Calibri Light" panose="020F0302020204030204" pitchFamily="34" charset="0"/>
              </a:rPr>
              <a:t>so</a:t>
            </a:r>
            <a:r>
              <a:rPr lang="en-US" sz="2400" dirty="0">
                <a:latin typeface="+mj-lt"/>
                <a:cs typeface="Calibri Light" panose="020F0302020204030204" pitchFamily="34" charset="0"/>
              </a:rPr>
              <a:t> </a:t>
            </a:r>
            <a:r>
              <a:rPr lang="en-US" sz="2400" dirty="0" err="1">
                <a:latin typeface="+mj-lt"/>
                <a:cs typeface="Calibri Light" panose="020F0302020204030204" pitchFamily="34" charset="0"/>
              </a:rPr>
              <a:t>so</a:t>
            </a:r>
            <a:r>
              <a:rPr lang="en-US" sz="2400" dirty="0">
                <a:latin typeface="+mj-lt"/>
                <a:cs typeface="Calibri Light" panose="020F0302020204030204" pitchFamily="34" charset="0"/>
              </a:rPr>
              <a:t> much more. </a:t>
            </a:r>
          </a:p>
          <a:p>
            <a:pPr marL="1714500" lvl="3" indent="-342900">
              <a:buFont typeface="Arial" panose="020B0604020202020204" pitchFamily="34" charset="0"/>
              <a:buChar char="•"/>
            </a:pPr>
            <a:r>
              <a:rPr lang="en-US" sz="2400" dirty="0">
                <a:latin typeface="+mj-lt"/>
                <a:cs typeface="Calibri Light" panose="020F0302020204030204" pitchFamily="34" charset="0"/>
              </a:rPr>
              <a:t>Even if these things are “on average” the same (annually, etc.) , their affect on economic outcomes could be very different.  </a:t>
            </a:r>
          </a:p>
          <a:p>
            <a:pPr marL="1714500" lvl="3" indent="-342900">
              <a:buFont typeface="Arial" panose="020B0604020202020204" pitchFamily="34" charset="0"/>
              <a:buChar char="•"/>
            </a:pPr>
            <a:r>
              <a:rPr lang="en-US" sz="2400" dirty="0">
                <a:latin typeface="+mj-lt"/>
                <a:cs typeface="Calibri Light" panose="020F0302020204030204" pitchFamily="34" charset="0"/>
              </a:rPr>
              <a:t>Things we don’t even know about yet (unknown unkowns).</a:t>
            </a:r>
          </a:p>
        </p:txBody>
      </p:sp>
      <p:sp>
        <p:nvSpPr>
          <p:cNvPr id="11" name="Title 2">
            <a:extLst>
              <a:ext uri="{FF2B5EF4-FFF2-40B4-BE49-F238E27FC236}">
                <a16:creationId xmlns:a16="http://schemas.microsoft.com/office/drawing/2014/main" id="{462E9AFE-FCE3-4594-A4DB-141C6B7644D4}"/>
              </a:ext>
            </a:extLst>
          </p:cNvPr>
          <p:cNvSpPr txBox="1">
            <a:spLocks/>
          </p:cNvSpPr>
          <p:nvPr/>
        </p:nvSpPr>
        <p:spPr>
          <a:xfrm>
            <a:off x="2398804" y="-423710"/>
            <a:ext cx="7225748" cy="1198961"/>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en-US" sz="4000" dirty="0">
                <a:solidFill>
                  <a:schemeClr val="tx1"/>
                </a:solidFill>
                <a:latin typeface="+mj-lt"/>
              </a:rPr>
              <a:t>Climate Change and Economics</a:t>
            </a:r>
          </a:p>
        </p:txBody>
      </p:sp>
    </p:spTree>
    <p:custDataLst>
      <p:tags r:id="rId1"/>
    </p:custDataLst>
    <p:extLst>
      <p:ext uri="{BB962C8B-B14F-4D97-AF65-F5344CB8AC3E}">
        <p14:creationId xmlns:p14="http://schemas.microsoft.com/office/powerpoint/2010/main" val="18776796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9A8AE995-3761-4E8E-B676-D7F73B916651}"/>
              </a:ext>
            </a:extLst>
          </p:cNvPr>
          <p:cNvSpPr txBox="1"/>
          <p:nvPr/>
        </p:nvSpPr>
        <p:spPr>
          <a:xfrm>
            <a:off x="346960" y="1272870"/>
            <a:ext cx="11498080" cy="4154984"/>
          </a:xfrm>
          <a:prstGeom prst="rect">
            <a:avLst/>
          </a:prstGeom>
          <a:noFill/>
          <a:effectLst/>
        </p:spPr>
        <p:txBody>
          <a:bodyPr wrap="square" rtlCol="0">
            <a:spAutoFit/>
          </a:bodyPr>
          <a:lstStyle/>
          <a:p>
            <a:pPr marL="800100" lvl="1" indent="-342900">
              <a:buFont typeface="Arial" panose="020B0604020202020204" pitchFamily="34" charset="0"/>
              <a:buChar char="•"/>
            </a:pPr>
            <a:r>
              <a:rPr lang="en-US" sz="2400" dirty="0">
                <a:latin typeface="+mj-lt"/>
                <a:cs typeface="Calibri Light" panose="020F0302020204030204" pitchFamily="34" charset="0"/>
              </a:rPr>
              <a:t>We’ve talked a lot about how Randomized Control Trials (RCTs) are the gold standard for identifying causal relationships. What would that experiment (RCT) look like in the case of estimating the causal relationship between climate and the economy? </a:t>
            </a:r>
          </a:p>
          <a:p>
            <a:pPr marL="800100" lvl="1" indent="-342900">
              <a:buFont typeface="Arial" panose="020B0604020202020204" pitchFamily="34" charset="0"/>
              <a:buChar char="•"/>
            </a:pPr>
            <a:endParaRPr lang="en-US" sz="2400" dirty="0">
              <a:latin typeface="+mj-lt"/>
              <a:cs typeface="Calibri Light" panose="020F0302020204030204" pitchFamily="34" charset="0"/>
            </a:endParaRPr>
          </a:p>
          <a:p>
            <a:pPr marL="800100" lvl="1" indent="-342900">
              <a:buFont typeface="Arial" panose="020B0604020202020204" pitchFamily="34" charset="0"/>
              <a:buChar char="•"/>
            </a:pPr>
            <a:r>
              <a:rPr lang="en-US" sz="2400" dirty="0">
                <a:solidFill>
                  <a:srgbClr val="00B050"/>
                </a:solidFill>
                <a:latin typeface="+mj-lt"/>
                <a:cs typeface="Calibri Light" panose="020F0302020204030204" pitchFamily="34" charset="0"/>
              </a:rPr>
              <a:t>Ideal: </a:t>
            </a:r>
            <a:r>
              <a:rPr lang="en-US" sz="2400" dirty="0">
                <a:latin typeface="+mj-lt"/>
                <a:cs typeface="Calibri Light" panose="020F0302020204030204" pitchFamily="34" charset="0"/>
              </a:rPr>
              <a:t>Two earths (or many), we randomly pump a bunch of carbon dioxide into the atmosphere of one to change the climate. Examine the differences between the treatment and control earths over the next several hundred years.</a:t>
            </a:r>
          </a:p>
          <a:p>
            <a:pPr marL="800100" lvl="1" indent="-342900">
              <a:buFont typeface="Arial" panose="020B0604020202020204" pitchFamily="34" charset="0"/>
              <a:buChar char="•"/>
            </a:pPr>
            <a:endParaRPr lang="en-US" sz="2400" dirty="0">
              <a:latin typeface="+mj-lt"/>
              <a:cs typeface="Calibri Light" panose="020F0302020204030204" pitchFamily="34" charset="0"/>
            </a:endParaRPr>
          </a:p>
          <a:p>
            <a:pPr marL="800100" lvl="1" indent="-342900">
              <a:buFont typeface="Arial" panose="020B0604020202020204" pitchFamily="34" charset="0"/>
              <a:buChar char="•"/>
            </a:pPr>
            <a:r>
              <a:rPr lang="en-US" sz="2400" dirty="0">
                <a:solidFill>
                  <a:srgbClr val="00B0F0"/>
                </a:solidFill>
                <a:latin typeface="+mj-lt"/>
                <a:cs typeface="Calibri Light" panose="020F0302020204030204" pitchFamily="34" charset="0"/>
              </a:rPr>
              <a:t>What we have: </a:t>
            </a:r>
            <a:r>
              <a:rPr lang="en-US" sz="2400" dirty="0">
                <a:latin typeface="+mj-lt"/>
                <a:cs typeface="Calibri Light" panose="020F0302020204030204" pitchFamily="34" charset="0"/>
              </a:rPr>
              <a:t>One earth and some quasi-experimental econometrics methods that identify model parameters from variation in historical observation (either cross-sectional or panel). </a:t>
            </a:r>
          </a:p>
        </p:txBody>
      </p:sp>
      <p:sp>
        <p:nvSpPr>
          <p:cNvPr id="11" name="Title 2">
            <a:extLst>
              <a:ext uri="{FF2B5EF4-FFF2-40B4-BE49-F238E27FC236}">
                <a16:creationId xmlns:a16="http://schemas.microsoft.com/office/drawing/2014/main" id="{462E9AFE-FCE3-4594-A4DB-141C6B7644D4}"/>
              </a:ext>
            </a:extLst>
          </p:cNvPr>
          <p:cNvSpPr txBox="1">
            <a:spLocks/>
          </p:cNvSpPr>
          <p:nvPr/>
        </p:nvSpPr>
        <p:spPr>
          <a:xfrm>
            <a:off x="2398804" y="-423710"/>
            <a:ext cx="7225748" cy="1198961"/>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en-US" sz="4000" dirty="0">
                <a:solidFill>
                  <a:schemeClr val="tx1"/>
                </a:solidFill>
                <a:latin typeface="+mj-lt"/>
              </a:rPr>
              <a:t>The Ideal Experiment</a:t>
            </a:r>
          </a:p>
        </p:txBody>
      </p:sp>
    </p:spTree>
    <p:custDataLst>
      <p:tags r:id="rId1"/>
    </p:custDataLst>
    <p:extLst>
      <p:ext uri="{BB962C8B-B14F-4D97-AF65-F5344CB8AC3E}">
        <p14:creationId xmlns:p14="http://schemas.microsoft.com/office/powerpoint/2010/main" val="6869477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9A8AE995-3761-4E8E-B676-D7F73B916651}"/>
              </a:ext>
            </a:extLst>
          </p:cNvPr>
          <p:cNvSpPr txBox="1"/>
          <p:nvPr/>
        </p:nvSpPr>
        <p:spPr>
          <a:xfrm>
            <a:off x="346960" y="1024392"/>
            <a:ext cx="11498080" cy="461665"/>
          </a:xfrm>
          <a:prstGeom prst="rect">
            <a:avLst/>
          </a:prstGeom>
          <a:noFill/>
          <a:effectLst/>
        </p:spPr>
        <p:txBody>
          <a:bodyPr wrap="square" rtlCol="0">
            <a:spAutoFit/>
          </a:bodyPr>
          <a:lstStyle/>
          <a:p>
            <a:pPr marL="800100" lvl="1" indent="-342900">
              <a:buFont typeface="Arial" panose="020B0604020202020204" pitchFamily="34" charset="0"/>
              <a:buChar char="•"/>
            </a:pPr>
            <a:endParaRPr lang="en-US" sz="2400" dirty="0">
              <a:latin typeface="+mj-lt"/>
              <a:cs typeface="Calibri Light" panose="020F0302020204030204" pitchFamily="34" charset="0"/>
            </a:endParaRPr>
          </a:p>
        </p:txBody>
      </p:sp>
      <p:sp>
        <p:nvSpPr>
          <p:cNvPr id="11" name="Title 2">
            <a:extLst>
              <a:ext uri="{FF2B5EF4-FFF2-40B4-BE49-F238E27FC236}">
                <a16:creationId xmlns:a16="http://schemas.microsoft.com/office/drawing/2014/main" id="{462E9AFE-FCE3-4594-A4DB-141C6B7644D4}"/>
              </a:ext>
            </a:extLst>
          </p:cNvPr>
          <p:cNvSpPr txBox="1">
            <a:spLocks/>
          </p:cNvSpPr>
          <p:nvPr/>
        </p:nvSpPr>
        <p:spPr>
          <a:xfrm>
            <a:off x="1769245" y="-287326"/>
            <a:ext cx="8653509" cy="1198961"/>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en-US" sz="4000" dirty="0">
                <a:solidFill>
                  <a:schemeClr val="tx1"/>
                </a:solidFill>
                <a:latin typeface="+mj-lt"/>
              </a:rPr>
              <a:t>The 4 Main Climate-Economy Modules</a:t>
            </a:r>
          </a:p>
        </p:txBody>
      </p:sp>
      <p:pic>
        <p:nvPicPr>
          <p:cNvPr id="3" name="Picture 2">
            <a:extLst>
              <a:ext uri="{FF2B5EF4-FFF2-40B4-BE49-F238E27FC236}">
                <a16:creationId xmlns:a16="http://schemas.microsoft.com/office/drawing/2014/main" id="{3F27EF66-BAF5-4500-B6FA-AC8DC808F708}"/>
              </a:ext>
            </a:extLst>
          </p:cNvPr>
          <p:cNvPicPr>
            <a:picLocks noChangeAspect="1"/>
          </p:cNvPicPr>
          <p:nvPr/>
        </p:nvPicPr>
        <p:blipFill>
          <a:blip r:embed="rId4"/>
          <a:stretch>
            <a:fillRect/>
          </a:stretch>
        </p:blipFill>
        <p:spPr>
          <a:xfrm>
            <a:off x="633577" y="911635"/>
            <a:ext cx="10924846" cy="5359863"/>
          </a:xfrm>
          <a:prstGeom prst="rect">
            <a:avLst/>
          </a:prstGeom>
        </p:spPr>
      </p:pic>
      <p:sp>
        <p:nvSpPr>
          <p:cNvPr id="4" name="TextBox 3">
            <a:extLst>
              <a:ext uri="{FF2B5EF4-FFF2-40B4-BE49-F238E27FC236}">
                <a16:creationId xmlns:a16="http://schemas.microsoft.com/office/drawing/2014/main" id="{AAA4B22D-3020-41C8-A03A-A1D9C984B172}"/>
              </a:ext>
            </a:extLst>
          </p:cNvPr>
          <p:cNvSpPr txBox="1"/>
          <p:nvPr/>
        </p:nvSpPr>
        <p:spPr>
          <a:xfrm>
            <a:off x="9733784" y="1273030"/>
            <a:ext cx="1964573" cy="2031325"/>
          </a:xfrm>
          <a:prstGeom prst="rect">
            <a:avLst/>
          </a:prstGeom>
          <a:noFill/>
        </p:spPr>
        <p:txBody>
          <a:bodyPr wrap="square" rtlCol="0">
            <a:spAutoFit/>
          </a:bodyPr>
          <a:lstStyle/>
          <a:p>
            <a:r>
              <a:rPr lang="en-US" dirty="0"/>
              <a:t>This part, the SCC, is the difference between the baseline model and the model with an extra ton of carbon dioxide</a:t>
            </a:r>
          </a:p>
        </p:txBody>
      </p:sp>
    </p:spTree>
    <p:custDataLst>
      <p:tags r:id="rId1"/>
    </p:custDataLst>
    <p:extLst>
      <p:ext uri="{BB962C8B-B14F-4D97-AF65-F5344CB8AC3E}">
        <p14:creationId xmlns:p14="http://schemas.microsoft.com/office/powerpoint/2010/main" val="15762417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10.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11.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12.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13.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14.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15.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16.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17.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18.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19.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2.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20.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21.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22.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3.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4.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5.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6.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7.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8.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9.xml><?xml version="1.0" encoding="utf-8"?>
<p:tagLst xmlns:a="http://schemas.openxmlformats.org/drawingml/2006/main" xmlns:r="http://schemas.openxmlformats.org/officeDocument/2006/relationships" xmlns:p="http://schemas.openxmlformats.org/presentationml/2006/main">
  <p:tag name="TIMING" val="|58|1.1|0.3|0.6|0.1|0.1|0.1|0.5|0.9|3.3"/>
</p:tagLst>
</file>

<file path=ppt/theme/theme1.xml><?xml version="1.0" encoding="utf-8"?>
<a:theme xmlns:a="http://schemas.openxmlformats.org/drawingml/2006/main" name="Presentation">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UIUC_Real Theme Updated 2018" id="{E13B41A0-8B66-4609-AF70-58520B831F02}" vid="{3ED8087A-4891-4EE5-A68C-328DF07D5CE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UIUC_Real Theme Updated 2018</Template>
  <TotalTime>23931</TotalTime>
  <Words>2127</Words>
  <Application>Microsoft Office PowerPoint</Application>
  <PresentationFormat>Widescreen</PresentationFormat>
  <Paragraphs>153</Paragraphs>
  <Slides>23</Slides>
  <Notes>22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23</vt:i4>
      </vt:variant>
    </vt:vector>
  </HeadingPairs>
  <TitlesOfParts>
    <vt:vector size="29" baseType="lpstr">
      <vt:lpstr>Arial</vt:lpstr>
      <vt:lpstr>Calibri</vt:lpstr>
      <vt:lpstr>Calibri Light</vt:lpstr>
      <vt:lpstr>Cambria Math</vt:lpstr>
      <vt:lpstr>Times New Roman</vt:lpstr>
      <vt:lpstr>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HOME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Week 1</dc:title>
  <dc:creator>parthum2@illinois.edu</dc:creator>
  <cp:lastModifiedBy>Parthum, Bryan</cp:lastModifiedBy>
  <cp:revision>685</cp:revision>
  <dcterms:created xsi:type="dcterms:W3CDTF">2018-08-24T16:58:07Z</dcterms:created>
  <dcterms:modified xsi:type="dcterms:W3CDTF">2022-09-26T00:14:26Z</dcterms:modified>
</cp:coreProperties>
</file>